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AEA1-76BE-4E83-B115-A5489E7AB6BA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8E4EE-3B7A-4EE9-A35F-D3CB49D4C9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721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0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88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107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847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5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971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79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18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505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3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1812E-3B80-467E-B607-1F26A0CE41E4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568FC-EA24-4DEC-BEE3-7BA77C013F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085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950967" y="1422400"/>
            <a:ext cx="7210400" cy="22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hu-HU" dirty="0" smtClean="0">
                <a:latin typeface="Berlin Sans FB" panose="020E0602020502020306" pitchFamily="34" charset="0"/>
              </a:rPr>
              <a:t>KARÓRA WEBSHOP</a:t>
            </a:r>
            <a:endParaRPr dirty="0">
              <a:latin typeface="Berlin Sans FB" panose="020E0602020502020306" pitchFamily="34" charset="0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7391053" y="4553267"/>
            <a:ext cx="4591943" cy="156063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09585" lvl="1" algn="l">
              <a:buClr>
                <a:schemeClr val="bg2"/>
              </a:buClr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Csapat:</a:t>
            </a:r>
          </a:p>
          <a:p>
            <a:pPr marL="1600160" lvl="2" indent="-38099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Rubovszki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Balázs</a:t>
            </a:r>
          </a:p>
          <a:p>
            <a:pPr marL="1600160" lvl="2" indent="-38099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Mezei Botond</a:t>
            </a:r>
          </a:p>
          <a:p>
            <a:pPr marL="1600160" lvl="2" indent="-38099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hu-HU" dirty="0" err="1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Bakaja</a:t>
            </a:r>
            <a:r>
              <a:rPr lang="hu-HU" dirty="0" smtClean="0">
                <a:solidFill>
                  <a:schemeClr val="bg2"/>
                </a:solidFill>
                <a:latin typeface="Berlin Sans FB" panose="020E0602020502020306" pitchFamily="34" charset="0"/>
                <a:ea typeface="NSimSun" panose="02010609030101010101" pitchFamily="49" charset="-122"/>
              </a:rPr>
              <a:t> Csaba</a:t>
            </a:r>
            <a:endParaRPr dirty="0">
              <a:solidFill>
                <a:schemeClr val="bg2"/>
              </a:solidFill>
              <a:latin typeface="Berlin Sans FB" panose="020E0602020502020306" pitchFamily="34" charset="0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38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Szélesvásznú</PresentationFormat>
  <Paragraphs>5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NSimSun</vt:lpstr>
      <vt:lpstr>Arial</vt:lpstr>
      <vt:lpstr>Berlin Sans FB</vt:lpstr>
      <vt:lpstr>Calibri</vt:lpstr>
      <vt:lpstr>Calibri Light</vt:lpstr>
      <vt:lpstr>Office-téma</vt:lpstr>
      <vt:lpstr>KARÓRA WEBSHOP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2</cp:revision>
  <dcterms:created xsi:type="dcterms:W3CDTF">2025-04-09T19:16:33Z</dcterms:created>
  <dcterms:modified xsi:type="dcterms:W3CDTF">2025-04-09T19:17:00Z</dcterms:modified>
</cp:coreProperties>
</file>