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8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55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1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8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44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03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9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7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2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51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E22B-9E5E-D241-984B-E68042CFC92C}" type="datetimeFigureOut">
              <a:rPr kumimoji="1" lang="zh-CN" altLang="en-US" smtClean="0"/>
              <a:t>2024/7/22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C055-790A-8847-BB86-AAC454262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3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2F7431D0-68DC-C749-B8A2-BE3CE2834165}"/>
              </a:ext>
            </a:extLst>
          </p:cNvPr>
          <p:cNvSpPr/>
          <p:nvPr/>
        </p:nvSpPr>
        <p:spPr>
          <a:xfrm>
            <a:off x="3914078" y="3025368"/>
            <a:ext cx="3055434" cy="114857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2F7431D0-68DC-C749-B8A2-BE3CE2834165}"/>
              </a:ext>
            </a:extLst>
          </p:cNvPr>
          <p:cNvSpPr/>
          <p:nvPr/>
        </p:nvSpPr>
        <p:spPr>
          <a:xfrm rot="947899">
            <a:off x="3692360" y="4036687"/>
            <a:ext cx="3369856" cy="114857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99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2F7431D0-68DC-C749-B8A2-BE3CE2834165}"/>
              </a:ext>
            </a:extLst>
          </p:cNvPr>
          <p:cNvSpPr/>
          <p:nvPr/>
        </p:nvSpPr>
        <p:spPr>
          <a:xfrm rot="1822321">
            <a:off x="3658786" y="4372762"/>
            <a:ext cx="3369856" cy="114857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20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2F7431D0-68DC-C749-B8A2-BE3CE2834165}"/>
              </a:ext>
            </a:extLst>
          </p:cNvPr>
          <p:cNvSpPr/>
          <p:nvPr/>
        </p:nvSpPr>
        <p:spPr>
          <a:xfrm rot="2663202">
            <a:off x="3520550" y="4614377"/>
            <a:ext cx="3369856" cy="114857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18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2F7431D0-68DC-C749-B8A2-BE3CE2834165}"/>
              </a:ext>
            </a:extLst>
          </p:cNvPr>
          <p:cNvSpPr/>
          <p:nvPr/>
        </p:nvSpPr>
        <p:spPr>
          <a:xfrm rot="7899484">
            <a:off x="365718" y="4665939"/>
            <a:ext cx="3369856" cy="1148576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5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自定义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Jiacheng Su</dc:creator>
  <cp:lastModifiedBy>Jiacheng Su</cp:lastModifiedBy>
  <cp:revision>4</cp:revision>
  <dcterms:created xsi:type="dcterms:W3CDTF">2024-07-22T20:06:59Z</dcterms:created>
  <dcterms:modified xsi:type="dcterms:W3CDTF">2024-07-22T21:35:53Z</dcterms:modified>
</cp:coreProperties>
</file>