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7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33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Amazon Product Review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Built with Microsoft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400" dirty="0"/>
              <a:t>Comprehensive analysis of Amazon product reviews, ratings, and pricing.</a:t>
            </a:r>
          </a:p>
          <a:p>
            <a:pPr>
              <a:defRPr sz="1800"/>
            </a:pPr>
            <a:r>
              <a:rPr sz="2400" dirty="0"/>
              <a:t>Built using Power BI with interactive slicers and visuals.</a:t>
            </a:r>
          </a:p>
          <a:p>
            <a:pPr>
              <a:defRPr sz="1800"/>
            </a:pPr>
            <a:r>
              <a:rPr sz="2400" dirty="0"/>
              <a:t>Insights derived from metadata and user review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defRPr sz="1800"/>
            </a:pPr>
            <a:r>
              <a:t>Total Reviews - Count of reviews submitted.</a:t>
            </a:r>
          </a:p>
          <a:p>
            <a:pPr>
              <a:defRPr sz="1800"/>
            </a:pPr>
            <a:r>
              <a:t>Total Ratings Submitted - Sum of all rating counts (92K+).</a:t>
            </a:r>
          </a:p>
          <a:p>
            <a:pPr>
              <a:defRPr sz="1800"/>
            </a:pPr>
            <a:r>
              <a:t>Total Products Analyzed - Number of unique products.</a:t>
            </a:r>
          </a:p>
          <a:p>
            <a:pPr>
              <a:defRPr sz="1800"/>
            </a:pPr>
            <a:r>
              <a:t>Rating Filter - Star rating slicer.</a:t>
            </a:r>
          </a:p>
          <a:p>
            <a:pPr>
              <a:defRPr sz="1800"/>
            </a:pPr>
            <a:r>
              <a:t>Price Filter - Actual price dropdown.</a:t>
            </a:r>
          </a:p>
          <a:p>
            <a:pPr>
              <a:defRPr sz="1800"/>
            </a:pPr>
            <a:r>
              <a:t>Top Users by Review Count - Bar chart of most active users.</a:t>
            </a:r>
          </a:p>
          <a:p>
            <a:pPr>
              <a:defRPr sz="1800"/>
            </a:pPr>
            <a:r>
              <a:t>Average Discount by Category - Donut chart visualization.</a:t>
            </a:r>
          </a:p>
          <a:p>
            <a:pPr>
              <a:defRPr sz="1800"/>
            </a:pPr>
            <a:r>
              <a:t>Average Rating by Category - Bar chart of category-wise ratings.</a:t>
            </a:r>
          </a:p>
          <a:p>
            <a:pPr>
              <a:defRPr sz="1800"/>
            </a:pPr>
            <a:r>
              <a:t>Price vs Rating Correlation - Scatter plot analysis.</a:t>
            </a:r>
          </a:p>
          <a:p>
            <a:pPr>
              <a:defRPr sz="1800"/>
            </a:pPr>
            <a:r>
              <a:t>Actual vs Discounted Price - Bar chart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Microsoft Power BI Desktop</a:t>
            </a:r>
          </a:p>
          <a:p>
            <a:pPr>
              <a:defRPr sz="1800"/>
            </a:pPr>
            <a:r>
              <a:t>DAX for custom measures</a:t>
            </a:r>
          </a:p>
          <a:p>
            <a:pPr>
              <a:defRPr sz="1800"/>
            </a:pPr>
            <a:r>
              <a:t>Interactive slicers and filters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 Fields Used - Product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product_id, product_name, actual_price</a:t>
            </a:r>
          </a:p>
          <a:p>
            <a:pPr>
              <a:defRPr sz="1800"/>
            </a:pPr>
            <a:r>
              <a:t>discounted_price, discount_perc,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 Fields Used - Review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review_id, user_id, user_name</a:t>
            </a:r>
          </a:p>
          <a:p>
            <a:pPr>
              <a:defRPr sz="1800"/>
            </a:pPr>
            <a:r>
              <a:t>rating, rating_count, review_content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 Fields Used - Custom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Review aggregation</a:t>
            </a:r>
          </a:p>
          <a:p>
            <a:pPr>
              <a:defRPr sz="1800"/>
            </a:pPr>
            <a:r>
              <a:t>Discount calculations</a:t>
            </a:r>
          </a:p>
          <a:p>
            <a:pPr>
              <a:defRPr sz="1800"/>
            </a:pPr>
            <a:r>
              <a:t>Rating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Analyze customer engagement by reviews and ratings</a:t>
            </a:r>
          </a:p>
          <a:p>
            <a:pPr>
              <a:defRPr sz="1800"/>
            </a:pPr>
            <a:r>
              <a:t>Monitor product performance by category</a:t>
            </a:r>
          </a:p>
          <a:p>
            <a:pPr>
              <a:defRPr sz="1800"/>
            </a:pPr>
            <a:r>
              <a:t>Discover pricing and discount trends</a:t>
            </a:r>
          </a:p>
          <a:p>
            <a:pPr>
              <a:defRPr sz="1800"/>
            </a:pPr>
            <a:r>
              <a:t>Understand buyer behavior 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Integrate review sentiment analysis</a:t>
            </a:r>
          </a:p>
          <a:p>
            <a:pPr>
              <a:defRPr sz="1800"/>
            </a:pPr>
            <a:r>
              <a:t>Add dynamic Top N filtering</a:t>
            </a:r>
          </a:p>
          <a:p>
            <a:pPr>
              <a:defRPr sz="1800"/>
            </a:pPr>
            <a:r>
              <a:t>Expand to include time-based review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265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Amazon Product Review Analysis Dashboard</vt:lpstr>
      <vt:lpstr>🔹 Project Overview</vt:lpstr>
      <vt:lpstr>📌 Dashboard Highlights</vt:lpstr>
      <vt:lpstr>🧰 Technologies Used</vt:lpstr>
      <vt:lpstr>📂 Data Fields Used - Product Metadata</vt:lpstr>
      <vt:lpstr>📂 Data Fields Used - Review Data</vt:lpstr>
      <vt:lpstr>📂 Data Fields Used - Custom Measures</vt:lpstr>
      <vt:lpstr>🌟 Use Cases</vt:lpstr>
      <vt:lpstr>🚀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Azharuddin Mansoori</dc:creator>
  <cp:keywords/>
  <dc:description>generated using python-pptx</dc:description>
  <cp:lastModifiedBy>Azharuddin Mansoori</cp:lastModifiedBy>
  <cp:revision>2</cp:revision>
  <dcterms:created xsi:type="dcterms:W3CDTF">2013-01-27T09:14:16Z</dcterms:created>
  <dcterms:modified xsi:type="dcterms:W3CDTF">2025-05-30T16:00:02Z</dcterms:modified>
  <cp:category/>
</cp:coreProperties>
</file>