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45214-6786-4269-BC48-5A81E558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EEDCF0-E52E-43C4-8EB1-8B61CFAA1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E8F29C-9647-4C5B-AA39-73C984EF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4791AF-BCF7-4BB5-B45B-524B5EAB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605C7-C63D-44B8-A250-95D3FF68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CCB04-5F28-484D-85D4-0E8FAC88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B0CC2C-A855-44BA-A746-75B433193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9E52B3-ECBA-40F8-9CA3-77B6242E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FA55-39EF-47CD-BC8D-ECDE9E05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BEA9C-9C84-464C-B2E3-B3EC84C6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03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D3F92A-B238-41F5-B25D-4A974D36F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2037C4-507F-4D6E-AC87-2832AD2B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C5A30-315B-497A-995D-AC6CF8D2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C8EBC2-4B3C-4C05-A0CC-7F54E907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42079-0955-4EF0-B85A-6CE195BD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2AC6A-92E5-4C44-8E62-31ADCE12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5AED6-CF7C-43B5-BBF1-DCCD1D20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38C21-E454-41FE-B292-400F8A57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78EE1-9FD4-4B61-8230-7BBB7CA9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6CF2D-BA94-4AC9-8240-01C4EC48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B185E-E42C-40FE-89CF-8FF4EF6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0C373A-2C51-4151-9C28-3F601F99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E0EAE-0D6D-49D5-BDF0-3A1E7A12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89F2E5-24DB-4743-A419-0DADFF6B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98502-FF23-4A60-83AA-32F6365C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5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6E71F-F9B2-4880-A183-9797B5A5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6D9D1-D1F2-4FD0-BE63-B6040E18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078873-1BE5-4A7D-9D3F-41A1E19D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B78C56-C222-4088-AD1C-1C0307FB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9C25C9-EF62-48F6-96E7-2B8C26AD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B7D695-15F3-4825-8B4F-6ACD4D77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7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F5E48-7C86-46CD-9583-FE9E8EFD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4E155B-2FBD-488A-B544-93B681C4D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CAC03D-E52D-4B45-9DD1-B7AF791E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55D513-EBB5-41C1-88EC-6D15950A3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CE11E-A3C7-4B79-9D3A-03051E258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ADEB96-4F1C-4027-B153-EF72C3A3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0746CA-25C3-4C06-9C50-F9711EE4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D6B1B4-7DAD-4A97-8AA0-957C577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8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CB7BA-E7BD-4345-B131-B5696B44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E092A1-C987-4F78-B624-3048DF2D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8972FA-B9B6-4F48-8E8A-2D3AC177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B77593-426D-41A9-BA85-5FA2778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405A1F-65B1-4AFF-9E02-4A0724D8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9070E8-7617-4941-9E77-BA690BCE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168F16-E54D-45C7-B611-7CFF022C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5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38F5A-4227-4C2A-A28E-926CABD0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D8E02-343B-4DB2-BA80-C277A593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CD5AEB-F821-44F5-A8CA-F7A87B3A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10B762-5C55-4D29-AF31-37BB9C7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D7EC3-2A71-4E39-8325-E2A2E6E7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1DE728-55DF-4340-AF58-FBE1DF6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7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E1FEF-D5CF-47A4-A1EE-6CCD9D52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7722AB-A824-40C8-9A87-CB0CD3A1E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A0C2D0-2AB6-457B-926D-9E7AC1DBB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C6060-7796-4AA7-82C9-B769EE49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2043B4-3D30-4BD4-8721-66311450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32F95-C7B7-411C-B707-3D21A1D9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5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322B2A-02DC-4670-9053-E2D46907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EAC35-B836-4A75-8C63-DE12C2E0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448C3-F65D-4C96-B741-55C48BCC9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3E3A-2CF5-4231-B0D3-880C4C04C86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CAA2F-DBB0-4385-8DCA-209386B9B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90F88-41B2-49F4-BFA6-6197EF99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49D8-8FB7-4949-BDA2-34E841585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62967-5FC5-4706-9AA5-8384905F3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逆向工程</a:t>
            </a:r>
            <a:br>
              <a:rPr lang="en-US" altLang="zh-TW" dirty="0"/>
            </a:br>
            <a:r>
              <a:rPr lang="zh-TW" altLang="en-US" dirty="0"/>
              <a:t>實戰報告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CC194F-B3DE-4890-9E08-9400BE415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2021-03-13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4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D3EF3-4814-484C-8248-6D2EC19A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DFB90-55F9-4F0B-9C60-4F886955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611"/>
            <a:ext cx="10515600" cy="4351338"/>
          </a:xfrm>
        </p:spPr>
        <p:txBody>
          <a:bodyPr/>
          <a:lstStyle/>
          <a:p>
            <a:r>
              <a:rPr lang="en-US" altLang="zh-TW" dirty="0" err="1"/>
              <a:t>Objdump</a:t>
            </a:r>
            <a:r>
              <a:rPr lang="zh-TW" altLang="en-US" dirty="0"/>
              <a:t>逆向工程</a:t>
            </a:r>
            <a:endParaRPr lang="en-US" altLang="zh-TW" dirty="0"/>
          </a:p>
          <a:p>
            <a:r>
              <a:rPr lang="en-US" altLang="zh-TW" dirty="0"/>
              <a:t>Radare2</a:t>
            </a:r>
            <a:r>
              <a:rPr lang="zh-TW" altLang="en-US" dirty="0"/>
              <a:t>逆向工程</a:t>
            </a:r>
            <a:endParaRPr lang="en-US" altLang="zh-TW" dirty="0"/>
          </a:p>
          <a:p>
            <a:r>
              <a:rPr lang="en-US" altLang="zh-TW" dirty="0" err="1"/>
              <a:t>Ghidra</a:t>
            </a:r>
            <a:r>
              <a:rPr lang="zh-TW" altLang="en-US" dirty="0"/>
              <a:t>逆向工程</a:t>
            </a:r>
            <a:endParaRPr lang="en-US" altLang="zh-TW" dirty="0"/>
          </a:p>
          <a:p>
            <a:r>
              <a:rPr lang="en-US" altLang="zh-TW" dirty="0" err="1"/>
              <a:t>IDApro</a:t>
            </a:r>
            <a:r>
              <a:rPr lang="zh-TW" altLang="en-US" dirty="0"/>
              <a:t>逆向工程</a:t>
            </a:r>
          </a:p>
        </p:txBody>
      </p:sp>
    </p:spTree>
    <p:extLst>
      <p:ext uri="{BB962C8B-B14F-4D97-AF65-F5344CB8AC3E}">
        <p14:creationId xmlns:p14="http://schemas.microsoft.com/office/powerpoint/2010/main" val="339679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76F86-E555-4700-90C8-70806A4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Objdump</a:t>
            </a:r>
            <a:r>
              <a:rPr lang="zh-TW" altLang="en-US" dirty="0"/>
              <a:t>逆向工程</a:t>
            </a:r>
            <a:br>
              <a:rPr lang="zh-TW" altLang="en-US" dirty="0"/>
            </a:br>
            <a:r>
              <a:rPr lang="en-US" altLang="zh-TW" dirty="0"/>
              <a:t>size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368D34-019D-4516-BC68-A7392237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07" y="3429000"/>
            <a:ext cx="11826293" cy="1590090"/>
          </a:xfrm>
        </p:spPr>
      </p:pic>
    </p:spTree>
    <p:extLst>
      <p:ext uri="{BB962C8B-B14F-4D97-AF65-F5344CB8AC3E}">
        <p14:creationId xmlns:p14="http://schemas.microsoft.com/office/powerpoint/2010/main" val="39832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F84B0-5579-45CF-8D90-8373EB81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39" y="2126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Objdump</a:t>
            </a:r>
            <a:r>
              <a:rPr lang="zh-TW" altLang="en-US" dirty="0"/>
              <a:t>逆向工程</a:t>
            </a:r>
            <a:br>
              <a:rPr lang="en-US" altLang="zh-TW" dirty="0"/>
            </a:br>
            <a:r>
              <a:rPr lang="en-US" altLang="zh-TW" dirty="0" err="1"/>
              <a:t>Objdump</a:t>
            </a:r>
            <a:r>
              <a:rPr lang="en-US" altLang="zh-TW" dirty="0"/>
              <a:t> –h  </a:t>
            </a:r>
            <a:r>
              <a:rPr lang="zh-TW" altLang="en-US" dirty="0"/>
              <a:t>檔名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A10B6-A008-4D03-ACE3-BD7DCDA3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2AA612-80C7-46A5-962A-DBBE230A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335"/>
            <a:ext cx="9293817" cy="50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4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08D2F-3A8B-4292-B0AF-F1AF5D68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Radare2</a:t>
            </a:r>
            <a:r>
              <a:rPr lang="zh-TW" altLang="en-US" dirty="0"/>
              <a:t>逆向工程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D9959A-41AE-48BC-88E7-496F1708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136" y="1543050"/>
            <a:ext cx="10240191" cy="4681538"/>
          </a:xfrm>
        </p:spPr>
      </p:pic>
    </p:spTree>
    <p:extLst>
      <p:ext uri="{BB962C8B-B14F-4D97-AF65-F5344CB8AC3E}">
        <p14:creationId xmlns:p14="http://schemas.microsoft.com/office/powerpoint/2010/main" val="392927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97CCD-9FBE-4A99-A585-46E4BFE4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" y="170481"/>
            <a:ext cx="10515600" cy="1325563"/>
          </a:xfrm>
        </p:spPr>
        <p:txBody>
          <a:bodyPr/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逆向工程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E67B005-5CF2-447D-9633-8ECF12193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0" y="1210124"/>
            <a:ext cx="11788167" cy="5477395"/>
          </a:xfr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9085C11-4E7A-4CAD-82E5-7C194D542BF3}"/>
              </a:ext>
            </a:extLst>
          </p:cNvPr>
          <p:cNvSpPr/>
          <p:nvPr/>
        </p:nvSpPr>
        <p:spPr>
          <a:xfrm>
            <a:off x="8605520" y="3647440"/>
            <a:ext cx="3230880" cy="5283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27FFD-B997-4C9B-B650-7D4E07D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6" y="-266171"/>
            <a:ext cx="10515600" cy="1325563"/>
          </a:xfrm>
        </p:spPr>
        <p:txBody>
          <a:bodyPr/>
          <a:lstStyle/>
          <a:p>
            <a:r>
              <a:rPr lang="en-US" altLang="zh-TW" dirty="0" err="1"/>
              <a:t>IDApro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9EA2155-8841-4529-92B1-242A6EBB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665" y="652462"/>
            <a:ext cx="10452847" cy="5553075"/>
          </a:xfr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84584AD-EE4B-4B94-9FB9-41D4890C2D5F}"/>
              </a:ext>
            </a:extLst>
          </p:cNvPr>
          <p:cNvSpPr/>
          <p:nvPr/>
        </p:nvSpPr>
        <p:spPr>
          <a:xfrm>
            <a:off x="6646333" y="3608652"/>
            <a:ext cx="414867" cy="15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5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逆向工程 實戰報告</vt:lpstr>
      <vt:lpstr>agenda</vt:lpstr>
      <vt:lpstr>Objdump逆向工程 size</vt:lpstr>
      <vt:lpstr>Objdump逆向工程 Objdump –h  檔名</vt:lpstr>
      <vt:lpstr>Radare2逆向工程</vt:lpstr>
      <vt:lpstr>Ghidra逆向工程</vt:lpstr>
      <vt:lpstr>IDApro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逆向工程 實戰報告</dc:title>
  <dc:creator>rubydog0501@gmail.com</dc:creator>
  <cp:lastModifiedBy>rubydog0501@gmail.com</cp:lastModifiedBy>
  <cp:revision>1</cp:revision>
  <dcterms:created xsi:type="dcterms:W3CDTF">2021-03-26T13:39:08Z</dcterms:created>
  <dcterms:modified xsi:type="dcterms:W3CDTF">2021-03-26T13:46:29Z</dcterms:modified>
</cp:coreProperties>
</file>