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1" r:id="rId6"/>
    <p:sldId id="260" r:id="rId7"/>
    <p:sldId id="262" r:id="rId8"/>
    <p:sldId id="263" r:id="rId9"/>
    <p:sldId id="265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C168C-8E97-4C6B-81BD-42A6E2F7C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5D0518-890D-42C6-A4C8-94B0D0AF0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A1BB6E-F9DF-4484-9ED8-2541D5E5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6EE1-C475-4D22-9EFE-C1EDD83ECD77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EC9753-A577-4B73-933B-22D1362E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A70716-0558-48E0-A0F3-0F02CF6C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9EE0-D61C-4594-B62C-2C2180A9D1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13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C0B6A-8AA2-4289-9E0B-511A1F38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18A396-1AF8-4CEA-A518-132672D14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AC5F35-939A-4E33-91FD-7480350E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6EE1-C475-4D22-9EFE-C1EDD83ECD77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7BF29A-2E12-42F1-811E-7B603671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68C845-DE45-4CE5-B8A5-B39A1E62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9EE0-D61C-4594-B62C-2C2180A9D1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14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601F70-59D5-4866-8E5D-A8176EDBD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365248-B607-4A6D-AA9A-5F5FF2509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D97969-4151-4DD9-B9E8-2ED12B19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6EE1-C475-4D22-9EFE-C1EDD83ECD77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F50B2A-2526-48C3-951C-909EF84D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3253F8-6A9B-4DF3-A73A-43BF2D2D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9EE0-D61C-4594-B62C-2C2180A9D1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53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1D728D-3696-449B-8375-57F9EB97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D58951-5F95-4C42-9049-BD2FE10E6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BB7C5-CB2C-4456-BA8F-A2879E92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6EE1-C475-4D22-9EFE-C1EDD83ECD77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F2DC6B-9F20-4C94-8094-D44E50BC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157238-59FE-4203-B26F-36BA49D5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9EE0-D61C-4594-B62C-2C2180A9D1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92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A0F37-51A6-47DE-AD96-2830AC44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9E0F4F-0D0D-42BE-B9AA-D7AA182FD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D47318-3AD1-4E8E-8BBF-196D614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6EE1-C475-4D22-9EFE-C1EDD83ECD77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F5E6CF-13E6-44B1-B46E-6097A4FE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6C5C48-12CE-4C43-9839-37551602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9EE0-D61C-4594-B62C-2C2180A9D1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63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0011C-5589-434A-8FCA-C799801A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E283F5-0A9F-4D97-8471-AC7AA4A22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91AA34-1B4D-430E-850F-64A68C055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99D7F1-D388-485B-A414-1A7E1CC5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6EE1-C475-4D22-9EFE-C1EDD83ECD77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989D80-C93A-43F5-BE30-E3C7A64D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B13BB2-4CD0-44F8-9131-26F5B185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9EE0-D61C-4594-B62C-2C2180A9D1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53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35C9D-8E57-4DA4-BF04-41668413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E37FE2-B278-4E24-8DF9-157EEEE2D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2D83E3-B475-40A0-8FC2-E3EF2E689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218DE3-5651-468E-B1C2-BC724A281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2B8EB45-E91F-4A93-99EB-8AC72435D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FD162FC-2E1F-4C8D-913B-035DC41E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6EE1-C475-4D22-9EFE-C1EDD83ECD77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AA4CE9-1B80-4E06-8CCA-49AE05DE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668E0BD-90E4-427A-A5DA-113134BB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9EE0-D61C-4594-B62C-2C2180A9D1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92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D57BF-6D4B-4E39-BE1C-9F6B184D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81B0BE-972B-4826-8D17-97A7631D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6EE1-C475-4D22-9EFE-C1EDD83ECD77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A63C5B5-0DA1-4B07-9860-36840B6F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AD49DC-30F3-405C-A3FD-9644022C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9EE0-D61C-4594-B62C-2C2180A9D1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15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F70DF65-02C0-4E86-B94A-39FBE82D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6EE1-C475-4D22-9EFE-C1EDD83ECD77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2D8A7A2-69E2-48A0-8545-57B16C88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F620DD-06D1-428B-A39A-7AF36320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9EE0-D61C-4594-B62C-2C2180A9D1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73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D5A4E5-2DC5-4DE2-B249-9CE3BE38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3542C8-ACF6-488C-86E7-15020DD3C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D01B5A-A89E-4F04-86CD-FC34D2656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9E12F8-28EF-45E2-8919-11F6B187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6EE1-C475-4D22-9EFE-C1EDD83ECD77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5693E7-2534-4942-829B-CBA65660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6474B9-98DC-4411-B59B-00E03360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9EE0-D61C-4594-B62C-2C2180A9D1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56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CA9605-DD0C-4C45-A055-2861AF45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A00049-C1CE-41F2-A3CF-14E7248D9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68D0A2-2605-4ADC-95CC-4DDE9C86B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AEDF76-3497-4F21-BD3B-83BC71EF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6EE1-C475-4D22-9EFE-C1EDD83ECD77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9EBE7E-3B27-4925-8442-6AC4AD41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6B9D7F-7806-4492-9749-BF3B37E4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9EE0-D61C-4594-B62C-2C2180A9D1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11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28A6C28-4260-465A-BBD1-340A13D1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E041DD-F763-4F3B-84F7-3F514A9AD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46A2F0-5EB6-4AC4-9BAF-35612E393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E6EE1-C475-4D22-9EFE-C1EDD83ECD77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851102-83FA-4509-91DA-2905426AB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B666B5-F7EA-4481-8099-09F9253BA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39EE0-D61C-4594-B62C-2C2180A9D1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8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5648B-2848-41EC-A505-035469EE8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CTF</a:t>
            </a:r>
            <a:r>
              <a:rPr lang="zh-TW" altLang="en-US" dirty="0"/>
              <a:t>實戰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295951-E353-4F36-ADB4-1CF539D84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2021-03-13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680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CB8D7-3B85-4C65-B133-A48AC444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BD87FF7-DC08-4FB3-90FB-33111EF72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624" y="5792787"/>
            <a:ext cx="10040751" cy="485843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E9E50AC-93E5-4C33-8F64-830FCA95A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24" y="686943"/>
            <a:ext cx="9775314" cy="494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9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0E53DA-2A37-4089-9FB8-33B8EC4D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7B31BFC-BF7B-45B6-AC97-1A624DE3E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518" y="1803749"/>
            <a:ext cx="9336964" cy="4689126"/>
          </a:xfr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190D693B-9C41-4F47-A4C2-B628D954546F}"/>
              </a:ext>
            </a:extLst>
          </p:cNvPr>
          <p:cNvSpPr/>
          <p:nvPr/>
        </p:nvSpPr>
        <p:spPr>
          <a:xfrm>
            <a:off x="1515533" y="4114800"/>
            <a:ext cx="5935134" cy="2709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788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894F13-3616-40D3-857D-3EFF1D55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0x539(16) -&gt;1337(10)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EFF7B23-F513-42C0-B632-43D843074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379" y="3429000"/>
            <a:ext cx="9221933" cy="2472989"/>
          </a:xfrm>
        </p:spPr>
      </p:pic>
    </p:spTree>
    <p:extLst>
      <p:ext uri="{BB962C8B-B14F-4D97-AF65-F5344CB8AC3E}">
        <p14:creationId xmlns:p14="http://schemas.microsoft.com/office/powerpoint/2010/main" val="1485699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917308-E881-4C3C-A61A-7C694ABC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</a:t>
            </a:r>
            <a:r>
              <a:rPr lang="en-US" altLang="zh-TW" dirty="0"/>
              <a:t>:blade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06AC6F2-1199-4A66-90FC-DCF4A3A4D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705" y="1906293"/>
            <a:ext cx="11512589" cy="3856068"/>
          </a:xfrm>
        </p:spPr>
      </p:pic>
    </p:spTree>
    <p:extLst>
      <p:ext uri="{BB962C8B-B14F-4D97-AF65-F5344CB8AC3E}">
        <p14:creationId xmlns:p14="http://schemas.microsoft.com/office/powerpoint/2010/main" val="1273519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B73D6-94FA-4FCF-A31D-793F06B6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E0B6600-15ED-4D93-B828-9E14C4C4B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60" y="811858"/>
            <a:ext cx="11542879" cy="5681017"/>
          </a:xfr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8038B204-7B71-456F-9E70-E028A7DC19C3}"/>
              </a:ext>
            </a:extLst>
          </p:cNvPr>
          <p:cNvSpPr/>
          <p:nvPr/>
        </p:nvSpPr>
        <p:spPr>
          <a:xfrm>
            <a:off x="8671560" y="3119120"/>
            <a:ext cx="2148840" cy="4216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160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CCB95-A117-48EC-9F4A-FAA24E3C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E14CE2B-078D-4D31-9CEC-E222F99B5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09" y="2052204"/>
            <a:ext cx="11898582" cy="2560988"/>
          </a:xfr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733B843-3266-45CA-BEC0-0C26BD2FBFB2}"/>
              </a:ext>
            </a:extLst>
          </p:cNvPr>
          <p:cNvSpPr/>
          <p:nvPr/>
        </p:nvSpPr>
        <p:spPr>
          <a:xfrm>
            <a:off x="3455469" y="3840481"/>
            <a:ext cx="2640531" cy="39463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9880724-7462-44E1-8C75-D8835C8F5CC5}"/>
              </a:ext>
            </a:extLst>
          </p:cNvPr>
          <p:cNvSpPr/>
          <p:nvPr/>
        </p:nvSpPr>
        <p:spPr>
          <a:xfrm>
            <a:off x="96253" y="4218557"/>
            <a:ext cx="6102416" cy="3946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426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9BD7DA-D282-476E-846B-74F959B5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CA8A99-FBB2-49D3-A699-427010022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930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8322D-68A2-46C2-B0D2-0D5C1CE9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8A71F5-1C97-417B-8DB0-94DD43704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04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12328F-8417-48E8-A1BF-655FF5B6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9F8F9-E7FA-4525-AD60-BF886C718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解題使用的方法</a:t>
            </a:r>
            <a:endParaRPr lang="en-US" altLang="zh-TW"/>
          </a:p>
          <a:p>
            <a:r>
              <a:rPr lang="zh-TW" altLang="en-US"/>
              <a:t>解題</a:t>
            </a:r>
            <a:r>
              <a:rPr lang="en-US" altLang="zh-TW" dirty="0"/>
              <a:t>: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Lato"/>
              </a:rPr>
              <a:t>Level 1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Lato"/>
              </a:rPr>
              <a:t> 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Lato"/>
              </a:rPr>
              <a:t>: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Lato"/>
              </a:rPr>
              <a:t> 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Lato"/>
              </a:rPr>
              <a:t>Reverse</a:t>
            </a:r>
          </a:p>
          <a:p>
            <a:r>
              <a:rPr lang="zh-TW" altLang="en-US" b="0" i="0" dirty="0">
                <a:solidFill>
                  <a:srgbClr val="212529"/>
                </a:solidFill>
                <a:effectLst/>
                <a:latin typeface="Lato"/>
              </a:rPr>
              <a:t>解題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Lato"/>
              </a:rPr>
              <a:t>:Level 1 :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Lato"/>
              </a:rPr>
              <a:t>林思辰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Lato"/>
              </a:rPr>
              <a:t>_find</a:t>
            </a:r>
          </a:p>
          <a:p>
            <a:r>
              <a:rPr lang="zh-TW" altLang="en-US" b="0" i="0" dirty="0">
                <a:solidFill>
                  <a:srgbClr val="212529"/>
                </a:solidFill>
                <a:effectLst/>
                <a:latin typeface="Lato"/>
              </a:rPr>
              <a:t>解題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Lato"/>
              </a:rPr>
              <a:t>:</a:t>
            </a:r>
            <a:r>
              <a:rPr lang="en-US" altLang="zh-TW" b="0" i="0" dirty="0" err="1">
                <a:solidFill>
                  <a:srgbClr val="212529"/>
                </a:solidFill>
                <a:effectLst/>
                <a:latin typeface="Lato"/>
              </a:rPr>
              <a:t>blage</a:t>
            </a:r>
            <a:endParaRPr lang="en-US" altLang="zh-TW" b="0" i="0" dirty="0">
              <a:solidFill>
                <a:srgbClr val="212529"/>
              </a:solidFill>
              <a:effectLst/>
              <a:latin typeface="Lato"/>
            </a:endParaRPr>
          </a:p>
          <a:p>
            <a:endParaRPr lang="en-US" altLang="zh-TW" b="0" i="0" dirty="0">
              <a:solidFill>
                <a:srgbClr val="212529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7898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AA23C-C072-4B07-A812-CA003A17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解題使用的方法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55D88C12-7F3E-4133-8A25-C4CDD170E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File</a:t>
            </a:r>
          </a:p>
          <a:p>
            <a:r>
              <a:rPr lang="en-US" altLang="zh-TW" dirty="0"/>
              <a:t>String</a:t>
            </a:r>
          </a:p>
          <a:p>
            <a:r>
              <a:rPr lang="zh-TW" altLang="en-US" dirty="0"/>
              <a:t>逆向成</a:t>
            </a:r>
            <a:r>
              <a:rPr lang="en-US" altLang="zh-TW"/>
              <a:t>assemble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034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D6327-7863-4D03-8C5C-057A0D8D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A003E994-F319-4377-B59E-79FF0003B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394" y="1068053"/>
            <a:ext cx="7815211" cy="5424822"/>
          </a:xfrm>
        </p:spPr>
      </p:pic>
    </p:spTree>
    <p:extLst>
      <p:ext uri="{BB962C8B-B14F-4D97-AF65-F5344CB8AC3E}">
        <p14:creationId xmlns:p14="http://schemas.microsoft.com/office/powerpoint/2010/main" val="400759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FE9AC-FC31-4E91-A8E2-44183638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A80D1F3-5FFF-4137-AE0F-2971104BE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91" y="1027906"/>
            <a:ext cx="11248585" cy="5154075"/>
          </a:xfrm>
        </p:spPr>
      </p:pic>
    </p:spTree>
    <p:extLst>
      <p:ext uri="{BB962C8B-B14F-4D97-AF65-F5344CB8AC3E}">
        <p14:creationId xmlns:p14="http://schemas.microsoft.com/office/powerpoint/2010/main" val="134189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758C06-4D79-4C20-8B77-C6FAF972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6D6B98F-22B9-4223-A23C-259A0C17B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237" y="811858"/>
            <a:ext cx="8642549" cy="5681017"/>
          </a:xfrm>
        </p:spPr>
      </p:pic>
    </p:spTree>
    <p:extLst>
      <p:ext uri="{BB962C8B-B14F-4D97-AF65-F5344CB8AC3E}">
        <p14:creationId xmlns:p14="http://schemas.microsoft.com/office/powerpoint/2010/main" val="128476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41135-C4EA-4D4E-8231-BB6B9334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4B0181A-FF99-4B36-BF28-A09B2031F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816" y="890708"/>
            <a:ext cx="6547954" cy="5076583"/>
          </a:xfrm>
        </p:spPr>
      </p:pic>
    </p:spTree>
    <p:extLst>
      <p:ext uri="{BB962C8B-B14F-4D97-AF65-F5344CB8AC3E}">
        <p14:creationId xmlns:p14="http://schemas.microsoft.com/office/powerpoint/2010/main" val="317256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BFA3D-7840-4660-9E57-1F864DF2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5383130-513B-46CE-AF05-162FCB512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78" y="5077382"/>
            <a:ext cx="11383016" cy="86566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D5B7EA7-F6E3-4D45-A251-4FDF5C306153}"/>
              </a:ext>
            </a:extLst>
          </p:cNvPr>
          <p:cNvSpPr txBox="1"/>
          <p:nvPr/>
        </p:nvSpPr>
        <p:spPr>
          <a:xfrm>
            <a:off x="1333500" y="1879392"/>
            <a:ext cx="84255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查找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中包含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libc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的字符串，不區分大小寫：</a:t>
            </a: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strings /bin/ls | grep -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libc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檔名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| grep –I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要查找的字</a:t>
            </a:r>
          </a:p>
        </p:txBody>
      </p:sp>
    </p:spTree>
    <p:extLst>
      <p:ext uri="{BB962C8B-B14F-4D97-AF65-F5344CB8AC3E}">
        <p14:creationId xmlns:p14="http://schemas.microsoft.com/office/powerpoint/2010/main" val="31573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BFF5A-0856-42DF-A451-339FFF35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853BBD0-B9FB-417E-BD76-A190200C9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154" y="1169587"/>
            <a:ext cx="6857691" cy="5100366"/>
          </a:xfrm>
        </p:spPr>
      </p:pic>
    </p:spTree>
    <p:extLst>
      <p:ext uri="{BB962C8B-B14F-4D97-AF65-F5344CB8AC3E}">
        <p14:creationId xmlns:p14="http://schemas.microsoft.com/office/powerpoint/2010/main" val="373196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81</Words>
  <Application>Microsoft Office PowerPoint</Application>
  <PresentationFormat>寬螢幕</PresentationFormat>
  <Paragraphs>17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Lato</vt:lpstr>
      <vt:lpstr>微軟正黑體</vt:lpstr>
      <vt:lpstr>Arial</vt:lpstr>
      <vt:lpstr>Calibri</vt:lpstr>
      <vt:lpstr>Calibri Light</vt:lpstr>
      <vt:lpstr>Office 佈景主題</vt:lpstr>
      <vt:lpstr>CTF實戰</vt:lpstr>
      <vt:lpstr>Agenda</vt:lpstr>
      <vt:lpstr>解題使用的方法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0x539(16) -&gt;1337(10)</vt:lpstr>
      <vt:lpstr>解題:blade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rubydog0501@gmail.com</dc:creator>
  <cp:lastModifiedBy>rubydog0501@gmail.com</cp:lastModifiedBy>
  <cp:revision>18</cp:revision>
  <dcterms:created xsi:type="dcterms:W3CDTF">2021-03-13T02:14:15Z</dcterms:created>
  <dcterms:modified xsi:type="dcterms:W3CDTF">2021-03-26T13:43:53Z</dcterms:modified>
</cp:coreProperties>
</file>