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73" r:id="rId4"/>
    <p:sldId id="274" r:id="rId5"/>
    <p:sldId id="275" r:id="rId6"/>
    <p:sldId id="258" r:id="rId7"/>
    <p:sldId id="257" r:id="rId8"/>
    <p:sldId id="259" r:id="rId9"/>
    <p:sldId id="263" r:id="rId10"/>
    <p:sldId id="262" r:id="rId11"/>
    <p:sldId id="264" r:id="rId12"/>
    <p:sldId id="260" r:id="rId13"/>
    <p:sldId id="261" r:id="rId14"/>
    <p:sldId id="265" r:id="rId15"/>
    <p:sldId id="266" r:id="rId16"/>
    <p:sldId id="267" r:id="rId17"/>
    <p:sldId id="269" r:id="rId18"/>
    <p:sldId id="270" r:id="rId19"/>
    <p:sldId id="26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9CF37D6-A621-4A7D-A005-8B87C2AB0CF9}">
          <p14:sldIdLst>
            <p14:sldId id="256"/>
          </p14:sldIdLst>
        </p14:section>
        <p14:section name="Linux C 程式的編譯與運行" id="{D550ADA4-EC56-47C7-BE0C-E32B36010854}">
          <p14:sldIdLst>
            <p14:sldId id="272"/>
            <p14:sldId id="273"/>
            <p14:sldId id="274"/>
            <p14:sldId id="275"/>
            <p14:sldId id="258"/>
            <p14:sldId id="257"/>
            <p14:sldId id="259"/>
          </p14:sldIdLst>
        </p14:section>
        <p14:section name="c編譯過程" id="{620BCDA6-7A4D-4E20-B28A-7B066B1EF811}">
          <p14:sldIdLst>
            <p14:sldId id="263"/>
            <p14:sldId id="262"/>
            <p14:sldId id="264"/>
            <p14:sldId id="260"/>
            <p14:sldId id="261"/>
            <p14:sldId id="265"/>
            <p14:sldId id="266"/>
            <p14:sldId id="267"/>
            <p14:sldId id="269"/>
            <p14:sldId id="270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2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3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3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67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91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15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50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43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9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7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4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8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7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01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99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2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748666-1CE2-4B9F-9C67-18B7E948801D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5765-937E-45E4-AC39-B9C8AEEC3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492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60EB7-EE8A-4F20-AB92-E2AB3813D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CTF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課堂內容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5477E9-CB11-4A56-9683-E1A372B41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2021-03-06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76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66E11-3158-4C61-B60C-DD1BD426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語言編譯過程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D86A4-8956-41F3-A7FE-F6E18598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編譯的各階段</a:t>
            </a:r>
          </a:p>
          <a:p>
            <a:r>
              <a:rPr lang="zh-TW" altLang="en-US" dirty="0"/>
              <a:t> 原始程式碼 </a:t>
            </a:r>
            <a:r>
              <a:rPr lang="en-US" altLang="zh-TW" dirty="0"/>
              <a:t>===&gt;  </a:t>
            </a:r>
            <a:r>
              <a:rPr lang="en-US" altLang="zh-TW" dirty="0" err="1"/>
              <a:t>helloCTFer.c</a:t>
            </a:r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預處理 </a:t>
            </a:r>
            <a:r>
              <a:rPr lang="en-US" altLang="zh-TW" dirty="0"/>
              <a:t>===&gt; </a:t>
            </a:r>
            <a:r>
              <a:rPr lang="en-US" altLang="zh-TW" dirty="0" err="1"/>
              <a:t>gcc</a:t>
            </a:r>
            <a:r>
              <a:rPr lang="en-US" altLang="zh-TW" dirty="0"/>
              <a:t> –E </a:t>
            </a:r>
            <a:r>
              <a:rPr lang="en-US" altLang="zh-TW" dirty="0" err="1"/>
              <a:t>helloCTFer.c</a:t>
            </a:r>
            <a:r>
              <a:rPr lang="en-US" altLang="zh-TW" dirty="0"/>
              <a:t> –o </a:t>
            </a:r>
            <a:r>
              <a:rPr lang="en-US" altLang="zh-TW" dirty="0" err="1"/>
              <a:t>helloCTFer.i</a:t>
            </a:r>
            <a:r>
              <a:rPr lang="en-US" altLang="zh-TW" dirty="0"/>
              <a:t>    ===&gt; </a:t>
            </a:r>
            <a:r>
              <a:rPr lang="zh-TW" altLang="en-US" dirty="0"/>
              <a:t>查看</a:t>
            </a:r>
            <a:r>
              <a:rPr lang="en-US" altLang="zh-TW" dirty="0"/>
              <a:t>.</a:t>
            </a:r>
            <a:r>
              <a:rPr lang="en-US" altLang="zh-TW" dirty="0" err="1"/>
              <a:t>i</a:t>
            </a:r>
            <a:r>
              <a:rPr lang="zh-TW" altLang="en-US" dirty="0"/>
              <a:t>的架構</a:t>
            </a:r>
          </a:p>
          <a:p>
            <a:r>
              <a:rPr lang="zh-TW" altLang="en-US" dirty="0"/>
              <a:t> 編譯 </a:t>
            </a:r>
            <a:r>
              <a:rPr lang="en-US" altLang="zh-TW" dirty="0"/>
              <a:t>===&gt; </a:t>
            </a:r>
            <a:r>
              <a:rPr lang="en-US" altLang="zh-TW" dirty="0" err="1"/>
              <a:t>gcc</a:t>
            </a:r>
            <a:r>
              <a:rPr lang="en-US" altLang="zh-TW" dirty="0"/>
              <a:t> –S </a:t>
            </a:r>
            <a:r>
              <a:rPr lang="en-US" altLang="zh-TW" dirty="0" err="1"/>
              <a:t>helloCTFer.i</a:t>
            </a:r>
            <a:r>
              <a:rPr lang="en-US" altLang="zh-TW" dirty="0"/>
              <a:t>  -o </a:t>
            </a:r>
            <a:r>
              <a:rPr lang="en-US" altLang="zh-TW" dirty="0" err="1"/>
              <a:t>helloCTFer.s</a:t>
            </a:r>
            <a:r>
              <a:rPr lang="en-US" altLang="zh-TW" dirty="0"/>
              <a:t>   ===&gt; </a:t>
            </a:r>
            <a:r>
              <a:rPr lang="zh-TW" altLang="en-US" dirty="0"/>
              <a:t>查看</a:t>
            </a:r>
            <a:r>
              <a:rPr lang="en-US" altLang="zh-TW" dirty="0"/>
              <a:t>.s</a:t>
            </a:r>
            <a:r>
              <a:rPr lang="zh-TW" altLang="en-US" dirty="0"/>
              <a:t>的架構</a:t>
            </a:r>
          </a:p>
          <a:p>
            <a:r>
              <a:rPr lang="zh-TW" altLang="en-US" dirty="0"/>
              <a:t> 彙編 </a:t>
            </a:r>
            <a:r>
              <a:rPr lang="en-US" altLang="zh-TW" dirty="0"/>
              <a:t>===&gt; </a:t>
            </a:r>
            <a:r>
              <a:rPr lang="en-US" altLang="zh-TW" dirty="0" err="1"/>
              <a:t>gcc</a:t>
            </a:r>
            <a:r>
              <a:rPr lang="en-US" altLang="zh-TW" dirty="0"/>
              <a:t> -c </a:t>
            </a:r>
            <a:r>
              <a:rPr lang="en-US" altLang="zh-TW" dirty="0" err="1"/>
              <a:t>helloCTFer.s</a:t>
            </a:r>
            <a:r>
              <a:rPr lang="en-US" altLang="zh-TW" dirty="0"/>
              <a:t> -o </a:t>
            </a:r>
            <a:r>
              <a:rPr lang="en-US" altLang="zh-TW" dirty="0" err="1"/>
              <a:t>helloCTFer.o</a:t>
            </a:r>
            <a:r>
              <a:rPr lang="en-US" altLang="zh-TW" dirty="0"/>
              <a:t> ===&gt; </a:t>
            </a:r>
            <a:r>
              <a:rPr lang="zh-TW" altLang="en-US" dirty="0"/>
              <a:t>查看</a:t>
            </a:r>
            <a:r>
              <a:rPr lang="en-US" altLang="zh-TW" dirty="0"/>
              <a:t>.o</a:t>
            </a:r>
            <a:r>
              <a:rPr lang="zh-TW" altLang="en-US" dirty="0"/>
              <a:t>的架構</a:t>
            </a:r>
          </a:p>
          <a:p>
            <a:r>
              <a:rPr lang="zh-TW" altLang="en-US" dirty="0"/>
              <a:t> 連結 </a:t>
            </a:r>
            <a:r>
              <a:rPr lang="en-US" altLang="zh-TW" dirty="0"/>
              <a:t>===&gt; </a:t>
            </a:r>
            <a:r>
              <a:rPr lang="en-US" altLang="zh-TW" dirty="0" err="1"/>
              <a:t>gcc</a:t>
            </a:r>
            <a:r>
              <a:rPr lang="en-US" altLang="zh-TW" dirty="0"/>
              <a:t>  </a:t>
            </a:r>
            <a:r>
              <a:rPr lang="en-US" altLang="zh-TW" dirty="0" err="1"/>
              <a:t>helloCTFer.o</a:t>
            </a:r>
            <a:r>
              <a:rPr lang="en-US" altLang="zh-TW" dirty="0"/>
              <a:t> -o </a:t>
            </a:r>
            <a:r>
              <a:rPr lang="en-US" altLang="zh-TW" dirty="0" err="1"/>
              <a:t>helloCTFer</a:t>
            </a:r>
            <a:r>
              <a:rPr lang="en-US" altLang="zh-TW" dirty="0"/>
              <a:t>  ===&gt; </a:t>
            </a:r>
            <a:r>
              <a:rPr lang="zh-TW" altLang="en-US" dirty="0"/>
              <a:t>查看</a:t>
            </a:r>
            <a:r>
              <a:rPr lang="en-US" altLang="zh-TW" dirty="0" err="1"/>
              <a:t>helloCTFer</a:t>
            </a:r>
            <a:r>
              <a:rPr lang="zh-TW" altLang="en-US" dirty="0"/>
              <a:t>的架構</a:t>
            </a:r>
          </a:p>
        </p:txBody>
      </p:sp>
    </p:spTree>
    <p:extLst>
      <p:ext uri="{BB962C8B-B14F-4D97-AF65-F5344CB8AC3E}">
        <p14:creationId xmlns:p14="http://schemas.microsoft.com/office/powerpoint/2010/main" val="7737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5C972-F7DE-4688-8869-DC6A24B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EFD4C-78AC-4290-810B-9DA616AB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2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A6D08-09BD-4E35-B516-6DD34358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23A71B-1B3E-49E7-9AB4-4C4ACA61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988" y="2941897"/>
            <a:ext cx="8947150" cy="234104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2EF918-F3C6-4B3E-BD51-5A17A79FEF8A}"/>
              </a:ext>
            </a:extLst>
          </p:cNvPr>
          <p:cNvSpPr/>
          <p:nvPr/>
        </p:nvSpPr>
        <p:spPr>
          <a:xfrm>
            <a:off x="5006682" y="3228975"/>
            <a:ext cx="819150" cy="400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DDC472-3F68-478A-8BEF-9E719825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82" y="3871606"/>
            <a:ext cx="902286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349B3-2B15-4F9C-B3A9-69CC8683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沒載入函數庫是不能編譯成功的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BDF980-E182-472C-90F8-A95AB234A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085133"/>
            <a:ext cx="8947150" cy="213077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794B743-516E-4D69-9A41-49C13B2C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308887"/>
            <a:ext cx="3591207" cy="28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1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A105B-0E7D-4122-AA20-2D6B4641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作業系統的函數庫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17CBA-F386-4D7B-98C3-2D6A7DAF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657" y="2052638"/>
            <a:ext cx="5248462" cy="4195762"/>
          </a:xfrm>
        </p:spPr>
      </p:pic>
    </p:spTree>
    <p:extLst>
      <p:ext uri="{BB962C8B-B14F-4D97-AF65-F5344CB8AC3E}">
        <p14:creationId xmlns:p14="http://schemas.microsoft.com/office/powerpoint/2010/main" val="99722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E467-5AAA-49BA-B2E5-BF9E934A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上網時用的程式</a:t>
            </a:r>
            <a:r>
              <a:rPr lang="en-US" altLang="zh-TW" dirty="0"/>
              <a:t>,</a:t>
            </a:r>
            <a:r>
              <a:rPr lang="zh-TW" altLang="en-US" dirty="0"/>
              <a:t>容易被覆蓋成病毒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4374DB-935D-452D-BE37-DBD624639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85" y="2505816"/>
            <a:ext cx="3610479" cy="762106"/>
          </a:xfrm>
        </p:spPr>
      </p:pic>
    </p:spTree>
    <p:extLst>
      <p:ext uri="{BB962C8B-B14F-4D97-AF65-F5344CB8AC3E}">
        <p14:creationId xmlns:p14="http://schemas.microsoft.com/office/powerpoint/2010/main" val="256151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62DFF-96CA-46AF-92B5-7AADF18D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488533-77EF-4AF8-84B2-11B26E85B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33644"/>
            <a:ext cx="8947150" cy="1433750"/>
          </a:xfrm>
        </p:spPr>
      </p:pic>
    </p:spTree>
    <p:extLst>
      <p:ext uri="{BB962C8B-B14F-4D97-AF65-F5344CB8AC3E}">
        <p14:creationId xmlns:p14="http://schemas.microsoft.com/office/powerpoint/2010/main" val="58890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D7EF9-EA48-4F4F-9ABD-9827A764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編譯成</a:t>
            </a:r>
            <a:r>
              <a:rPr lang="en-US" altLang="zh-TW" dirty="0"/>
              <a:t>AT&amp;T </a:t>
            </a:r>
            <a:r>
              <a:rPr lang="zh-TW" altLang="en-US" dirty="0"/>
              <a:t>格式的組語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7A2292-2B3E-496A-B949-446F9FD1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3317"/>
            <a:ext cx="6992326" cy="743054"/>
          </a:xfrm>
        </p:spPr>
      </p:pic>
    </p:spTree>
    <p:extLst>
      <p:ext uri="{BB962C8B-B14F-4D97-AF65-F5344CB8AC3E}">
        <p14:creationId xmlns:p14="http://schemas.microsoft.com/office/powerpoint/2010/main" val="424540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CAA08-6179-4DB8-A23D-9B5831CF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520EE8-967D-4DED-893E-3950194A8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181" y="106293"/>
            <a:ext cx="6330119" cy="6645413"/>
          </a:xfrm>
        </p:spPr>
      </p:pic>
    </p:spTree>
    <p:extLst>
      <p:ext uri="{BB962C8B-B14F-4D97-AF65-F5344CB8AC3E}">
        <p14:creationId xmlns:p14="http://schemas.microsoft.com/office/powerpoint/2010/main" val="277471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3D2C3-6193-40A3-AC1A-9423B5C8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24292E"/>
                </a:solidFill>
                <a:effectLst/>
                <a:latin typeface="-apple-system"/>
              </a:rPr>
              <a:t>編譯成</a:t>
            </a:r>
            <a:r>
              <a:rPr lang="en-US" altLang="zh-TW" b="1" i="0" dirty="0">
                <a:solidFill>
                  <a:srgbClr val="24292E"/>
                </a:solidFill>
                <a:effectLst/>
                <a:latin typeface="-apple-system"/>
              </a:rPr>
              <a:t>Intel </a:t>
            </a:r>
            <a:r>
              <a:rPr lang="zh-TW" altLang="en-US" b="1" i="0" dirty="0">
                <a:solidFill>
                  <a:srgbClr val="24292E"/>
                </a:solidFill>
                <a:effectLst/>
                <a:latin typeface="-apple-system"/>
              </a:rPr>
              <a:t>格式的組語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011C41-15D6-4A94-83F6-16031A3C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9721"/>
            <a:ext cx="9154803" cy="962159"/>
          </a:xfrm>
        </p:spPr>
      </p:pic>
    </p:spTree>
    <p:extLst>
      <p:ext uri="{BB962C8B-B14F-4D97-AF65-F5344CB8AC3E}">
        <p14:creationId xmlns:p14="http://schemas.microsoft.com/office/powerpoint/2010/main" val="30991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80E1E-1E1E-46A3-B3A1-C3DB7FA0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C1879-311E-49C8-A2DD-B96B2A10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gedit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[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--&gt;(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開啟此文字檔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FFAD06-C22D-410F-81B3-64518C9F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91" y="2752725"/>
            <a:ext cx="7618293" cy="3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27796-692D-42C2-BC1E-B762FA0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6BC784-8E48-40A8-94C4-712751FD6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812" y="142874"/>
            <a:ext cx="6206478" cy="6703313"/>
          </a:xfrm>
        </p:spPr>
      </p:pic>
    </p:spTree>
    <p:extLst>
      <p:ext uri="{BB962C8B-B14F-4D97-AF65-F5344CB8AC3E}">
        <p14:creationId xmlns:p14="http://schemas.microsoft.com/office/powerpoint/2010/main" val="367965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961E9-D89B-42D0-B537-7D68A625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8" y="503630"/>
            <a:ext cx="9572625" cy="637027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75FDCFB-505F-461F-87A2-4ACE66DB8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9" y="2527896"/>
            <a:ext cx="7421079" cy="2110091"/>
          </a:xfr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87E6EBF-5F68-4384-BA65-600D81BDA63C}"/>
              </a:ext>
            </a:extLst>
          </p:cNvPr>
          <p:cNvSpPr/>
          <p:nvPr/>
        </p:nvSpPr>
        <p:spPr>
          <a:xfrm>
            <a:off x="4538662" y="3080713"/>
            <a:ext cx="1057827" cy="4191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1887CD-B948-417C-A69E-02EFAF3F2F48}"/>
              </a:ext>
            </a:extLst>
          </p:cNvPr>
          <p:cNvSpPr txBox="1"/>
          <p:nvPr/>
        </p:nvSpPr>
        <p:spPr>
          <a:xfrm>
            <a:off x="2052637" y="3038148"/>
            <a:ext cx="248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預設名稱為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a.out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65D2D7-CAC6-40C2-8C75-3AE05325FC93}"/>
              </a:ext>
            </a:extLst>
          </p:cNvPr>
          <p:cNvSpPr txBox="1"/>
          <p:nvPr/>
        </p:nvSpPr>
        <p:spPr>
          <a:xfrm>
            <a:off x="447105" y="1121003"/>
            <a:ext cx="106399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==&gt;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hello.c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a.out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==&gt;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hello.c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-o hello 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==&gt;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hello.c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-o hello.exe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hello.exe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EC33C21-1671-455D-8B0D-FD84ECA3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1" y="4662905"/>
            <a:ext cx="8164064" cy="2000529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253D38-1B42-4C2C-A322-186563554F5F}"/>
              </a:ext>
            </a:extLst>
          </p:cNvPr>
          <p:cNvSpPr/>
          <p:nvPr/>
        </p:nvSpPr>
        <p:spPr>
          <a:xfrm>
            <a:off x="6819900" y="4662905"/>
            <a:ext cx="1590675" cy="81397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2F0092F-C85E-4041-B10A-7BB0126FE0B9}"/>
              </a:ext>
            </a:extLst>
          </p:cNvPr>
          <p:cNvSpPr txBox="1"/>
          <p:nvPr/>
        </p:nvSpPr>
        <p:spPr>
          <a:xfrm>
            <a:off x="8410575" y="4752975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自編名稱</a:t>
            </a:r>
          </a:p>
        </p:txBody>
      </p:sp>
    </p:spTree>
    <p:extLst>
      <p:ext uri="{BB962C8B-B14F-4D97-AF65-F5344CB8AC3E}">
        <p14:creationId xmlns:p14="http://schemas.microsoft.com/office/powerpoint/2010/main" val="221738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67895-98D6-40DF-8517-CEC90172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878476-2F09-4D2B-923E-8A761D7651D3}"/>
              </a:ext>
            </a:extLst>
          </p:cNvPr>
          <p:cNvSpPr txBox="1"/>
          <p:nvPr/>
        </p:nvSpPr>
        <p:spPr>
          <a:xfrm>
            <a:off x="1076325" y="1490663"/>
            <a:ext cx="102774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    </a:t>
            </a:r>
            <a:r>
              <a:rPr lang="en-US" altLang="zh-TW" sz="2800" dirty="0"/>
              <a:t>==&gt; ./</a:t>
            </a:r>
            <a:r>
              <a:rPr lang="en-US" altLang="zh-TW" sz="2800" dirty="0" err="1"/>
              <a:t>a.out</a:t>
            </a:r>
            <a:endParaRPr lang="en-US" altLang="zh-TW" sz="2800" dirty="0"/>
          </a:p>
          <a:p>
            <a:r>
              <a:rPr lang="en-US" altLang="zh-TW" sz="2800" dirty="0"/>
              <a:t>    ==&gt; ./hello</a:t>
            </a:r>
          </a:p>
          <a:p>
            <a:r>
              <a:rPr lang="en-US" altLang="zh-TW" sz="2800" dirty="0"/>
              <a:t>    ==&gt; ./hello.exe</a:t>
            </a:r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57E013-A081-4E79-A73D-3A17CD66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011347"/>
            <a:ext cx="10824084" cy="34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77B09-3564-45B1-A6F8-3F3B28C1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檢查執行檔檔案格式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1B2620-84FE-4AB8-B3C3-64F98BA7EFC1}"/>
              </a:ext>
            </a:extLst>
          </p:cNvPr>
          <p:cNvSpPr txBox="1"/>
          <p:nvPr/>
        </p:nvSpPr>
        <p:spPr>
          <a:xfrm>
            <a:off x="762000" y="1391583"/>
            <a:ext cx="10191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TW" sz="2800" dirty="0"/>
              <a:t> </a:t>
            </a:r>
            <a:r>
              <a:rPr lang="zh-TW" altLang="en-US" sz="2800" dirty="0"/>
              <a:t>   </a:t>
            </a:r>
            <a:r>
              <a:rPr lang="nn-NO" altLang="zh-TW" sz="2800" dirty="0"/>
              <a:t>==&gt; file ./a.out</a:t>
            </a:r>
          </a:p>
          <a:p>
            <a:r>
              <a:rPr lang="nn-NO" altLang="zh-TW" sz="2800" dirty="0"/>
              <a:t>    ==&gt; file ./helloCTFer</a:t>
            </a:r>
          </a:p>
          <a:p>
            <a:r>
              <a:rPr lang="nn-NO" altLang="zh-TW" sz="2800" dirty="0"/>
              <a:t>    ==&gt; file ./helloCTFer.exe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539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E9CCF-48FE-4142-B55A-FCBD29F6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88C41D5-7129-4ABF-9835-F24253793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511203"/>
            <a:ext cx="10515600" cy="25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8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91964-F329-4B8D-95AC-938A67E9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副檔名同為</a:t>
            </a:r>
            <a:r>
              <a:rPr lang="en-US" altLang="zh-TW" dirty="0"/>
              <a:t>.exe</a:t>
            </a:r>
            <a:r>
              <a:rPr lang="zh-TW" altLang="en-US" dirty="0"/>
              <a:t>檔 </a:t>
            </a:r>
            <a:r>
              <a:rPr lang="en-US" altLang="zh-TW" dirty="0"/>
              <a:t>,</a:t>
            </a:r>
            <a:r>
              <a:rPr lang="zh-TW" altLang="en-US" dirty="0"/>
              <a:t>在</a:t>
            </a:r>
            <a:r>
              <a:rPr lang="en-US" altLang="zh-TW" dirty="0" err="1"/>
              <a:t>linux</a:t>
            </a:r>
            <a:r>
              <a:rPr lang="zh-TW" altLang="en-US" dirty="0"/>
              <a:t>編譯與</a:t>
            </a:r>
            <a:r>
              <a:rPr lang="en-US" altLang="zh-TW" dirty="0"/>
              <a:t>win</a:t>
            </a:r>
            <a:r>
              <a:rPr lang="zh-TW" altLang="en-US" dirty="0"/>
              <a:t>編譯的檔案格式差別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231F68A2-31C0-4E1F-817A-289AA75DC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7" y="2212727"/>
            <a:ext cx="11363326" cy="146099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2777F4-E7C4-4271-BCB8-5C516C2E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4195764"/>
            <a:ext cx="11363326" cy="1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8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364B7-04A9-4B91-8601-2A95C8F9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Hexdump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用</a:t>
            </a:r>
            <a:r>
              <a:rPr lang="en-US" altLang="zh-TW" dirty="0"/>
              <a:t>16</a:t>
            </a:r>
            <a:r>
              <a:rPr lang="zh-TW" altLang="en-US" dirty="0"/>
              <a:t>進位表達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7255C4-FFF7-4267-BF82-577410C41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283" y="2052638"/>
            <a:ext cx="7341209" cy="419576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79E04A-3D1C-4483-BCD2-C151C6929655}"/>
              </a:ext>
            </a:extLst>
          </p:cNvPr>
          <p:cNvSpPr txBox="1"/>
          <p:nvPr/>
        </p:nvSpPr>
        <p:spPr>
          <a:xfrm>
            <a:off x="2032117" y="6176963"/>
            <a:ext cx="169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記憶體位址</a:t>
            </a:r>
          </a:p>
        </p:txBody>
      </p:sp>
    </p:spTree>
    <p:extLst>
      <p:ext uri="{BB962C8B-B14F-4D97-AF65-F5344CB8AC3E}">
        <p14:creationId xmlns:p14="http://schemas.microsoft.com/office/powerpoint/2010/main" val="403704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52D7-7CEF-4165-ACE1-45049B5E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語言編譯過程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FB80D8-BDCA-4230-9B4E-0BAAB8151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90332"/>
            <a:ext cx="8947150" cy="132037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E60E8A-4F03-4E29-A1F1-EBF45FD8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6123"/>
            <a:ext cx="12192000" cy="2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8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922</TotalTime>
  <Words>280</Words>
  <Application>Microsoft Office PowerPoint</Application>
  <PresentationFormat>寬螢幕</PresentationFormat>
  <Paragraphs>34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Helvetica Neue</vt:lpstr>
      <vt:lpstr>微軟正黑體</vt:lpstr>
      <vt:lpstr>Arial</vt:lpstr>
      <vt:lpstr>Century Gothic</vt:lpstr>
      <vt:lpstr>Wingdings 3</vt:lpstr>
      <vt:lpstr>離子</vt:lpstr>
      <vt:lpstr>CTF課堂內容</vt:lpstr>
      <vt:lpstr>PowerPoint 簡報</vt:lpstr>
      <vt:lpstr>編譯</vt:lpstr>
      <vt:lpstr>執行</vt:lpstr>
      <vt:lpstr>檢查執行檔檔案格式</vt:lpstr>
      <vt:lpstr>PowerPoint 簡報</vt:lpstr>
      <vt:lpstr>副檔名同為.exe檔 ,在linux編譯與win編譯的檔案格式差別</vt:lpstr>
      <vt:lpstr>Hexdump : 用16進位表達</vt:lpstr>
      <vt:lpstr>C語言編譯過程</vt:lpstr>
      <vt:lpstr>C語言編譯過程</vt:lpstr>
      <vt:lpstr>PowerPoint 簡報</vt:lpstr>
      <vt:lpstr>PowerPoint 簡報</vt:lpstr>
      <vt:lpstr>沒載入函數庫是不能編譯成功的</vt:lpstr>
      <vt:lpstr>作業系統的函數庫</vt:lpstr>
      <vt:lpstr>上網時用的程式,容易被覆蓋成病毒</vt:lpstr>
      <vt:lpstr>PowerPoint 簡報</vt:lpstr>
      <vt:lpstr>編譯成AT&amp;T 格式的組語</vt:lpstr>
      <vt:lpstr>PowerPoint 簡報</vt:lpstr>
      <vt:lpstr>編譯成Intel 格式的組語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rubydog0501@gmail.com</dc:creator>
  <cp:lastModifiedBy>rubydog0501@gmail.com</cp:lastModifiedBy>
  <cp:revision>19</cp:revision>
  <dcterms:created xsi:type="dcterms:W3CDTF">2021-03-06T03:13:33Z</dcterms:created>
  <dcterms:modified xsi:type="dcterms:W3CDTF">2021-03-07T16:17:38Z</dcterms:modified>
</cp:coreProperties>
</file>