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6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5" r:id="rId13"/>
    <p:sldId id="266" r:id="rId14"/>
    <p:sldId id="270" r:id="rId15"/>
    <p:sldId id="272" r:id="rId16"/>
    <p:sldId id="273" r:id="rId17"/>
    <p:sldId id="267" r:id="rId18"/>
    <p:sldId id="284" r:id="rId19"/>
    <p:sldId id="285" r:id="rId20"/>
    <p:sldId id="286" r:id="rId21"/>
    <p:sldId id="287" r:id="rId22"/>
    <p:sldId id="28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3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08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8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3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6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39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1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65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83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9AE0-670E-449F-A89F-92355AF9F674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C75E-8FB2-4414-95D1-D17BC16112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59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ocker.com/engine/reference/commandline/exec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webgoat/webgoat-8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76581"/>
            <a:ext cx="7772400" cy="153338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網站安全測試報告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webgoat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網站應用程式 漏洞測試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6825" y="4316413"/>
            <a:ext cx="6858000" cy="1655762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黃品瑄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4090E041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偉大的恩師龍大大</a:t>
            </a:r>
          </a:p>
        </p:txBody>
      </p:sp>
    </p:spTree>
    <p:extLst>
      <p:ext uri="{BB962C8B-B14F-4D97-AF65-F5344CB8AC3E}">
        <p14:creationId xmlns:p14="http://schemas.microsoft.com/office/powerpoint/2010/main" val="56085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67B62-B612-42DF-8960-6AC5C6C0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7"/>
            <a:ext cx="8415867" cy="1573740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登進去</a:t>
            </a:r>
            <a:r>
              <a:rPr lang="en-US" altLang="zh-TW" sz="3200" b="1" dirty="0"/>
              <a:t>container</a:t>
            </a:r>
            <a:r>
              <a:rPr lang="zh-TW" altLang="en-US" sz="3200" b="1" dirty="0"/>
              <a:t>裡</a:t>
            </a:r>
            <a:r>
              <a:rPr lang="en-US" altLang="zh-TW" sz="3200" b="1" dirty="0"/>
              <a:t>,</a:t>
            </a:r>
            <a:r>
              <a:rPr lang="zh-TW" altLang="en-US" sz="3200" b="1" dirty="0"/>
              <a:t>並可下指令</a:t>
            </a:r>
            <a:r>
              <a:rPr lang="en-US" altLang="zh-TW" sz="3200" b="1" dirty="0"/>
              <a:t>:</a:t>
            </a:r>
            <a:br>
              <a:rPr lang="en-US" altLang="zh-TW" sz="3200" b="1" dirty="0"/>
            </a:br>
            <a:r>
              <a:rPr lang="en-US" altLang="zh-TW" sz="3200" dirty="0" err="1"/>
              <a:t>sudo</a:t>
            </a:r>
            <a:r>
              <a:rPr lang="en-US" altLang="zh-TW" sz="3200" dirty="0"/>
              <a:t> docker exec </a:t>
            </a:r>
            <a:br>
              <a:rPr lang="en-US" altLang="zh-TW" sz="3200" dirty="0"/>
            </a:br>
            <a:r>
              <a:rPr lang="en-US" altLang="zh-TW" sz="3200" dirty="0"/>
              <a:t>-</a:t>
            </a:r>
            <a:r>
              <a:rPr lang="en-US" altLang="zh-TW" sz="3200" dirty="0" err="1"/>
              <a:t>ti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[container name] </a:t>
            </a:r>
            <a:r>
              <a:rPr lang="en-US" altLang="zh-TW" sz="3200" dirty="0"/>
              <a:t>bash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308B64-2E92-410C-84E3-2208F51C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4891"/>
            <a:ext cx="9144000" cy="17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0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61350-D196-4E3A-B26D-6923F80E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100" dirty="0"/>
              <a:t>exec</a:t>
            </a:r>
            <a:r>
              <a:rPr lang="zh-TW" altLang="en-US" sz="3100" dirty="0"/>
              <a:t>指令解說</a:t>
            </a:r>
            <a:r>
              <a:rPr lang="en-US" altLang="zh-TW" sz="3100" dirty="0"/>
              <a:t>:</a:t>
            </a:r>
            <a:br>
              <a:rPr lang="en-US" altLang="zh-TW" sz="3100" dirty="0"/>
            </a:br>
            <a:r>
              <a:rPr lang="en-US" altLang="zh-TW" sz="3100" dirty="0">
                <a:hlinkClick r:id="rId2"/>
              </a:rPr>
              <a:t>https://docs.docker.com/engine/reference/commandline/exec</a:t>
            </a:r>
            <a:r>
              <a:rPr lang="en-US" altLang="zh-TW" dirty="0">
                <a:hlinkClick r:id="rId2"/>
              </a:rPr>
              <a:t>/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7535AE-3C12-46EE-AACC-A270E603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9" y="2294468"/>
            <a:ext cx="6089211" cy="34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9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4109" y="360218"/>
            <a:ext cx="8275782" cy="74858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https://docs.docker.com/reference/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41" y="1429410"/>
            <a:ext cx="7886700" cy="38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6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086" y="383600"/>
            <a:ext cx="7886700" cy="65087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Docker command line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38" y="1795613"/>
            <a:ext cx="8302913" cy="4540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2041" y="1124251"/>
            <a:ext cx="800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https://docs.docker.com/engine/reference/commandline/cli/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70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338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http://127.0.0.1:8080</a:t>
            </a:r>
            <a:r>
              <a:rPr lang="en-US" altLang="zh-TW" dirty="0">
                <a:solidFill>
                  <a:srgbClr val="FF0000"/>
                </a:solidFill>
              </a:rPr>
              <a:t>/WebGoat/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D247A65-DC29-44D5-B5BE-1F0870BCE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04" y="1210735"/>
            <a:ext cx="8652885" cy="5033963"/>
          </a:xfrm>
        </p:spPr>
      </p:pic>
    </p:spTree>
    <p:extLst>
      <p:ext uri="{BB962C8B-B14F-4D97-AF65-F5344CB8AC3E}">
        <p14:creationId xmlns:p14="http://schemas.microsoft.com/office/powerpoint/2010/main" val="317321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967" y="102844"/>
            <a:ext cx="7886700" cy="1325563"/>
          </a:xfrm>
        </p:spPr>
        <p:txBody>
          <a:bodyPr/>
          <a:lstStyle/>
          <a:p>
            <a:r>
              <a:rPr lang="zh-TW" altLang="en-US" dirty="0"/>
              <a:t>註冊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D1D0B2-56C9-4A3A-BC6F-54D20F23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5" y="1047407"/>
            <a:ext cx="763059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5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4B10687-4BD9-4DE3-9DC8-8FB293476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16" y="703792"/>
            <a:ext cx="8810305" cy="4723341"/>
          </a:xfrm>
        </p:spPr>
      </p:pic>
    </p:spTree>
    <p:extLst>
      <p:ext uri="{BB962C8B-B14F-4D97-AF65-F5344CB8AC3E}">
        <p14:creationId xmlns:p14="http://schemas.microsoft.com/office/powerpoint/2010/main" val="365131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Developer Tools </a:t>
            </a:r>
          </a:p>
          <a:p>
            <a:pPr algn="ctr"/>
            <a:r>
              <a:rPr lang="en-US" altLang="zh-TW" sz="3600" dirty="0"/>
              <a:t>Google</a:t>
            </a:r>
            <a:r>
              <a:rPr lang="zh-TW" altLang="en-US" sz="3600" dirty="0"/>
              <a:t>瀏覽器</a:t>
            </a:r>
            <a:endParaRPr lang="en-US" altLang="zh-TW" sz="3600" dirty="0"/>
          </a:p>
          <a:p>
            <a:pPr algn="ctr"/>
            <a:r>
              <a:rPr lang="zh-TW" altLang="en-US" sz="3600" dirty="0"/>
              <a:t>開發工具</a:t>
            </a:r>
          </a:p>
        </p:txBody>
      </p:sp>
    </p:spTree>
    <p:extLst>
      <p:ext uri="{BB962C8B-B14F-4D97-AF65-F5344CB8AC3E}">
        <p14:creationId xmlns:p14="http://schemas.microsoft.com/office/powerpoint/2010/main" val="298375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FB37C0-8E01-4091-A807-015A69AC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07"/>
            <a:ext cx="9144000" cy="3831285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05E1E7D-432C-4723-86C1-BB4E8F397617}"/>
              </a:ext>
            </a:extLst>
          </p:cNvPr>
          <p:cNvSpPr/>
          <p:nvPr/>
        </p:nvSpPr>
        <p:spPr>
          <a:xfrm>
            <a:off x="-95250" y="824441"/>
            <a:ext cx="1921933" cy="2709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7EF047-744D-4BBE-AAB7-EDAB5873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2" y="4783917"/>
            <a:ext cx="7544093" cy="7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8B78368-0286-4ED4-A027-03F080D8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156"/>
            <a:ext cx="9144000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Webgoat</a:t>
            </a:r>
            <a:endParaRPr lang="en-US" altLang="zh-TW" b="1" dirty="0"/>
          </a:p>
          <a:p>
            <a:r>
              <a:rPr lang="en-US" altLang="zh-TW" b="1" dirty="0" err="1"/>
              <a:t>Webgoat</a:t>
            </a:r>
            <a:r>
              <a:rPr lang="zh-TW" altLang="en-US" b="1" dirty="0"/>
              <a:t>測試環境建置</a:t>
            </a:r>
            <a:endParaRPr lang="en-US" altLang="zh-TW" b="1" dirty="0"/>
          </a:p>
          <a:p>
            <a:r>
              <a:rPr lang="en-US" altLang="zh-TW" b="1" dirty="0" err="1"/>
              <a:t>webgoat</a:t>
            </a:r>
            <a:r>
              <a:rPr lang="zh-TW" altLang="en-US" b="1" dirty="0"/>
              <a:t> 網站應用程式 漏洞測試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24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8AFF89-A7D6-4554-8498-A50BD6DE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2" y="2876550"/>
            <a:ext cx="6935675" cy="35101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5A930F-201B-4EC0-A360-E9E5A5DD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47" y="1004821"/>
            <a:ext cx="362000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6B0D968-9D2B-4CA4-A735-57EDC3B9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032"/>
            <a:ext cx="9144000" cy="360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2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31DA7F-FC8B-487A-9C48-1589F297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823"/>
            <a:ext cx="9144000" cy="39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err="1"/>
              <a:t>Webgoat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250157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Webgoat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測試環境建置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6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8B6AFF6-99FF-4387-9D36-5A5BED62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74" y="1171315"/>
            <a:ext cx="8544537" cy="451536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DAEC906-FB18-4EBC-B145-484602E7D8E5}"/>
              </a:ext>
            </a:extLst>
          </p:cNvPr>
          <p:cNvSpPr txBox="1"/>
          <p:nvPr/>
        </p:nvSpPr>
        <p:spPr>
          <a:xfrm>
            <a:off x="346618" y="137897"/>
            <a:ext cx="7320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hlinkClick r:id="rId3"/>
              </a:rPr>
              <a:t>https://hub.docker.com/r/webgoat/webgoat-8.0/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189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62103C-9A75-42E3-9223-B5C1DAB3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77352"/>
            <a:ext cx="7721600" cy="4658996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F1A14816-F80A-4807-8315-7D2AC705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61460"/>
            <a:ext cx="8263467" cy="921807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docker pull </a:t>
            </a:r>
            <a:r>
              <a:rPr lang="en-US" altLang="zh-TW" sz="2800" dirty="0" err="1"/>
              <a:t>webgoat</a:t>
            </a:r>
            <a:r>
              <a:rPr lang="en-US" altLang="zh-TW" sz="2800" dirty="0"/>
              <a:t>/webgoat-8.0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41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7594D-0EDC-4713-8935-CDB7817A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D1C77D-FAD3-4032-A17F-D0F074A3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44" y="802137"/>
            <a:ext cx="6516258" cy="4688948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7985A227-8854-45B6-93F0-ABEE47F61A5A}"/>
              </a:ext>
            </a:extLst>
          </p:cNvPr>
          <p:cNvSpPr/>
          <p:nvPr/>
        </p:nvSpPr>
        <p:spPr>
          <a:xfrm>
            <a:off x="4123266" y="4944533"/>
            <a:ext cx="3750733" cy="61806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29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AB499-A389-414C-9636-9D5B8A25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8305800" cy="1325563"/>
          </a:xfrm>
        </p:spPr>
        <p:txBody>
          <a:bodyPr>
            <a:normAutofit/>
          </a:bodyPr>
          <a:lstStyle/>
          <a:p>
            <a:r>
              <a:rPr lang="de-DE" altLang="zh-TW" sz="2400" dirty="0"/>
              <a:t>docker run -p 8080:8080 –t</a:t>
            </a:r>
            <a:r>
              <a:rPr lang="zh-TW" altLang="en-US" sz="2400" dirty="0"/>
              <a:t> </a:t>
            </a:r>
            <a:r>
              <a:rPr lang="de-DE" altLang="zh-TW" sz="2400" dirty="0"/>
              <a:t>webgoat/webgoat-8.0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F3C4A2-D9E0-480B-A6CE-4C7FC450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1921934"/>
            <a:ext cx="8802746" cy="43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1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554F2-8A79-400C-9414-30FD14FD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</a:t>
            </a:r>
            <a:r>
              <a:rPr lang="en-US" altLang="zh-TW" dirty="0" err="1"/>
              <a:t>ps</a:t>
            </a:r>
            <a:r>
              <a:rPr lang="en-US" altLang="zh-TW" dirty="0"/>
              <a:t> -a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E63DBB-CF82-49D2-A6D4-40C011FC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6349"/>
            <a:ext cx="9144000" cy="4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4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159</Words>
  <Application>Microsoft Office PowerPoint</Application>
  <PresentationFormat>如螢幕大小 (4:3)</PresentationFormat>
  <Paragraphs>24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微軟正黑體</vt:lpstr>
      <vt:lpstr>Arial</vt:lpstr>
      <vt:lpstr>Calibri</vt:lpstr>
      <vt:lpstr>Calibri Light</vt:lpstr>
      <vt:lpstr>Office 佈景主題</vt:lpstr>
      <vt:lpstr>網站安全測試報告 webgoat 網站應用程式 漏洞測試</vt:lpstr>
      <vt:lpstr>Agenda</vt:lpstr>
      <vt:lpstr>PowerPoint 簡報</vt:lpstr>
      <vt:lpstr>PowerPoint 簡報</vt:lpstr>
      <vt:lpstr>PowerPoint 簡報</vt:lpstr>
      <vt:lpstr>docker pull webgoat/webgoat-8.0</vt:lpstr>
      <vt:lpstr>PowerPoint 簡報</vt:lpstr>
      <vt:lpstr>docker run -p 8080:8080 –t webgoat/webgoat-8.0</vt:lpstr>
      <vt:lpstr>docker ps -a</vt:lpstr>
      <vt:lpstr>登進去container裡,並可下指令: sudo docker exec  -ti [container name] bash</vt:lpstr>
      <vt:lpstr>exec指令解說: https://docs.docker.com/engine/reference/commandline/exec/</vt:lpstr>
      <vt:lpstr>https://docs.docker.com/reference/</vt:lpstr>
      <vt:lpstr>Docker command line</vt:lpstr>
      <vt:lpstr>http://127.0.0.1:8080/WebGoat/</vt:lpstr>
      <vt:lpstr>註冊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網站安全測試報告 webgoat 網站應用程式 漏洞測試</dc:title>
  <dc:creator>Ben Tseng</dc:creator>
  <cp:lastModifiedBy>rubydog0501@gmail.com</cp:lastModifiedBy>
  <cp:revision>18</cp:revision>
  <dcterms:created xsi:type="dcterms:W3CDTF">2021-05-25T18:55:51Z</dcterms:created>
  <dcterms:modified xsi:type="dcterms:W3CDTF">2021-06-05T11:44:58Z</dcterms:modified>
</cp:coreProperties>
</file>