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DEE9F-7623-4B64-A4B1-F63B254E5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ABE42F-A4EB-4E83-AD64-208CAA30D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DB78C-A87D-41EF-AE60-D714D691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559E-D67F-4C63-BA90-C2589980F5C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7E65B0-CDEB-4703-9775-4646E05E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553E71-A9B1-4242-AA5A-0C8F2C43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89A-C4E4-4BD9-8749-1682CEB37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24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C277A-09CC-4404-AA86-842957D9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40B351-A409-4A7D-A6E0-4D5EC862C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0EBB1D-D73C-43D4-96FA-8F31A390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559E-D67F-4C63-BA90-C2589980F5C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BEDF85-F4A3-4195-A6DF-15CC172F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15C283-ABB8-42C8-B9FF-52A8A790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89A-C4E4-4BD9-8749-1682CEB37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8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FFCA97-BC00-412D-B7F3-4B1BE7D69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5D8C4B-FD51-4329-B603-E35B0828F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03CEE6-507C-4E40-8BBB-80E2438D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559E-D67F-4C63-BA90-C2589980F5C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1A5BE6-9525-4790-AC37-2C9FB08B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1C72C-66AE-4FC9-9B37-EBCE50A9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89A-C4E4-4BD9-8749-1682CEB37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74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D48C3-E22C-4662-B130-46E05B05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D05E97-74F8-4135-BE73-65E7D31D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23E3FD-4DC4-4BE7-97D5-EF061382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559E-D67F-4C63-BA90-C2589980F5C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D6350-8087-44AC-8907-E3A3636D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B43942-6ED1-4741-9FEF-07E7A0E1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89A-C4E4-4BD9-8749-1682CEB37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8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27037-1D42-4961-9699-2ED4842B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03C534-86BC-4DB5-9755-2E985B5F8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B31B91-CA55-4E0B-9BFD-9C0BB927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559E-D67F-4C63-BA90-C2589980F5C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622FF1-C568-47CC-9252-F293A0B0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D2F9A2-DD0E-4040-AF9E-CC21112B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89A-C4E4-4BD9-8749-1682CEB37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9C4A00-09D5-4C0E-8F33-EBCCE936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64D8DE-301E-4BD0-881F-69E576143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A11E87-8DDE-46D4-95C5-7FB7C0B8A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E0C43-98A2-48CE-994C-E2AD713E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559E-D67F-4C63-BA90-C2589980F5C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F437E4-0BBB-4D72-A228-D49E483E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BA5BED-8CD7-4308-9307-7F52CC49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89A-C4E4-4BD9-8749-1682CEB37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05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E907E-75D7-4A5A-9BEF-13864FFA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A94C4C-7EC1-4FAC-9A4D-7B84D3B2A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068E41-B88B-465E-ABD5-958EE5005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D24B04-E896-4D8B-AC05-7640C6FBC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C4263B-EE42-4C7C-B027-B2DB7D16E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94E450-05B8-4072-8C47-5D3CBC8E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559E-D67F-4C63-BA90-C2589980F5C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22DA19-B2C8-419D-BF43-0FBF5521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8BDCEBB-3A02-4123-B7E1-2768B45E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89A-C4E4-4BD9-8749-1682CEB37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82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BE646-A09E-4C21-A218-8D906C68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71CAF2-F5CB-47BC-9414-DE2481A8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559E-D67F-4C63-BA90-C2589980F5C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389F7E-7913-4D5F-B8C8-28EF6C56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94FCB3-AA1D-4703-B2FA-821091F7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89A-C4E4-4BD9-8749-1682CEB37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87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4406F0-CA88-4E66-9607-DAEFF82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559E-D67F-4C63-BA90-C2589980F5C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FB89D1-B1CB-4A55-8790-3C6309DB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DBFB37-2148-4C18-8150-AFD99481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89A-C4E4-4BD9-8749-1682CEB37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40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80A84-69F6-4D5A-8134-03ABCE4E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5792A-CB95-489D-A2BA-747B0E66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3EC134-D6C0-458C-93FA-36CC27ADE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A5BFEB-59E1-4038-BFC3-8C8DCEE7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559E-D67F-4C63-BA90-C2589980F5C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40F4DB-638A-47B7-A095-88920E46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8BA055-1B59-4DDA-BD67-6D09F74B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89A-C4E4-4BD9-8749-1682CEB37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8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20399-A801-4775-9589-AA0A5509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06294A-31E3-4223-A52E-3426F1199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91F442-3088-4C58-B105-864FA7BB0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1B6320-4CAD-4450-899D-D894FC76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559E-D67F-4C63-BA90-C2589980F5C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628A56-1AF3-4D69-9FE2-1EACFE02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FFA70E-26B5-4C13-ACF1-9681A620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89A-C4E4-4BD9-8749-1682CEB37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59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830659-AD02-4E05-91FD-41C0AB38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F8B9C0-ECDE-48A8-A632-A85A85688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25BF40-4860-47AD-A214-02278D672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559E-D67F-4C63-BA90-C2589980F5C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61D9DF-2E05-4401-9C4A-7EFF22A2E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EAE59E-3A43-41F1-BBFE-F38BBCC20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D89A-C4E4-4BD9-8749-1682CEB37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5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3052F-A8B2-47DA-8840-91A030BCE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記帳小幫手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3B5FD7-01BD-4CF9-88DD-499E658C1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2021-03-18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4090E041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黃品瑄</a:t>
            </a:r>
          </a:p>
        </p:txBody>
      </p:sp>
    </p:spTree>
    <p:extLst>
      <p:ext uri="{BB962C8B-B14F-4D97-AF65-F5344CB8AC3E}">
        <p14:creationId xmlns:p14="http://schemas.microsoft.com/office/powerpoint/2010/main" val="235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72F6B-FC35-4905-9FA6-8051DEAF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61BF3-3DBA-4942-B900-AEF2676A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848975" cy="4900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累積所有花費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計算收入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各方面分別計算花費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飲食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居家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娛樂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,3C,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書籍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每月預算計畫與已花費的百分比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圖表輸出檢視花費</a:t>
            </a:r>
          </a:p>
        </p:txBody>
      </p:sp>
    </p:spTree>
    <p:extLst>
      <p:ext uri="{BB962C8B-B14F-4D97-AF65-F5344CB8AC3E}">
        <p14:creationId xmlns:p14="http://schemas.microsoft.com/office/powerpoint/2010/main" val="256345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5207D-431B-4B70-9AEE-1B2C41E8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B8FE4C-1D2F-411C-99BA-494E7188E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3" y="2864689"/>
            <a:ext cx="1885644" cy="18856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ED7411C-FEC4-4B9F-AC1C-380E6B17B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539" y="2958361"/>
            <a:ext cx="1698300" cy="16983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BB5E793-3346-4CC1-B328-2AF339C85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81" y="2753998"/>
            <a:ext cx="2062797" cy="206279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710C00F-6AC6-4BAD-8400-0072242F9FDF}"/>
              </a:ext>
            </a:extLst>
          </p:cNvPr>
          <p:cNvSpPr txBox="1"/>
          <p:nvPr/>
        </p:nvSpPr>
        <p:spPr>
          <a:xfrm>
            <a:off x="94598" y="4838910"/>
            <a:ext cx="2244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LINE User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C84823-6F89-4A33-A846-047D4CDC1244}"/>
              </a:ext>
            </a:extLst>
          </p:cNvPr>
          <p:cNvSpPr txBox="1"/>
          <p:nvPr/>
        </p:nvSpPr>
        <p:spPr>
          <a:xfrm>
            <a:off x="4024951" y="4750333"/>
            <a:ext cx="2244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LINE Server</a:t>
            </a:r>
            <a:endParaRPr lang="zh-TW" altLang="en-US" sz="3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9910DF-EBA1-4031-A9D0-171C490EEEB6}"/>
              </a:ext>
            </a:extLst>
          </p:cNvPr>
          <p:cNvSpPr txBox="1"/>
          <p:nvPr/>
        </p:nvSpPr>
        <p:spPr>
          <a:xfrm>
            <a:off x="7832598" y="4838909"/>
            <a:ext cx="2661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Client Server</a:t>
            </a:r>
            <a:endParaRPr lang="zh-TW" altLang="en-US" sz="32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8682C5A-FE58-4BDE-91E5-C6B6C9D6A259}"/>
              </a:ext>
            </a:extLst>
          </p:cNvPr>
          <p:cNvCxnSpPr/>
          <p:nvPr/>
        </p:nvCxnSpPr>
        <p:spPr>
          <a:xfrm>
            <a:off x="2457450" y="3429000"/>
            <a:ext cx="146272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422458A-C970-48D9-BB80-3A24BDB953D3}"/>
              </a:ext>
            </a:extLst>
          </p:cNvPr>
          <p:cNvSpPr txBox="1"/>
          <p:nvPr/>
        </p:nvSpPr>
        <p:spPr>
          <a:xfrm>
            <a:off x="2508778" y="2947664"/>
            <a:ext cx="127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endParaRPr lang="zh-TW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F12436A-FAF5-48E0-9C7E-B5FA204E2FFF}"/>
              </a:ext>
            </a:extLst>
          </p:cNvPr>
          <p:cNvCxnSpPr>
            <a:cxnSpLocks/>
          </p:cNvCxnSpPr>
          <p:nvPr/>
        </p:nvCxnSpPr>
        <p:spPr>
          <a:xfrm flipH="1">
            <a:off x="2373730" y="3674160"/>
            <a:ext cx="141139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411C1F6-7319-4A24-B239-70A01AD5F4CD}"/>
              </a:ext>
            </a:extLst>
          </p:cNvPr>
          <p:cNvSpPr txBox="1"/>
          <p:nvPr/>
        </p:nvSpPr>
        <p:spPr>
          <a:xfrm>
            <a:off x="2339567" y="3783480"/>
            <a:ext cx="1551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Response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9989885-BDD8-4136-B5F0-EC3621ABB0A5}"/>
              </a:ext>
            </a:extLst>
          </p:cNvPr>
          <p:cNvCxnSpPr/>
          <p:nvPr/>
        </p:nvCxnSpPr>
        <p:spPr>
          <a:xfrm>
            <a:off x="6369872" y="3409329"/>
            <a:ext cx="146272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5D6211C-6C79-408D-90FB-7D3E2223790D}"/>
              </a:ext>
            </a:extLst>
          </p:cNvPr>
          <p:cNvSpPr txBox="1"/>
          <p:nvPr/>
        </p:nvSpPr>
        <p:spPr>
          <a:xfrm>
            <a:off x="6269920" y="2893060"/>
            <a:ext cx="146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/webhook</a:t>
            </a:r>
            <a:endParaRPr lang="zh-TW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9EAA176-3AC8-4ED9-8A8A-3CAC3E4B6856}"/>
              </a:ext>
            </a:extLst>
          </p:cNvPr>
          <p:cNvCxnSpPr>
            <a:cxnSpLocks/>
          </p:cNvCxnSpPr>
          <p:nvPr/>
        </p:nvCxnSpPr>
        <p:spPr>
          <a:xfrm flipH="1">
            <a:off x="6320826" y="3674160"/>
            <a:ext cx="141139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02915D5-9B8C-4413-9170-AEC85E7A8A1C}"/>
              </a:ext>
            </a:extLst>
          </p:cNvPr>
          <p:cNvSpPr txBox="1"/>
          <p:nvPr/>
        </p:nvSpPr>
        <p:spPr>
          <a:xfrm>
            <a:off x="6330154" y="3772160"/>
            <a:ext cx="1551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Response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F86053EF-1DCA-4AA3-A808-71473448EC2B}"/>
              </a:ext>
            </a:extLst>
          </p:cNvPr>
          <p:cNvSpPr/>
          <p:nvPr/>
        </p:nvSpPr>
        <p:spPr>
          <a:xfrm rot="10800000">
            <a:off x="2230279" y="4370046"/>
            <a:ext cx="1698300" cy="34396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CF8DBFE-96B7-4EBD-BF27-207EF2CFD519}"/>
              </a:ext>
            </a:extLst>
          </p:cNvPr>
          <p:cNvSpPr txBox="1"/>
          <p:nvPr/>
        </p:nvSpPr>
        <p:spPr>
          <a:xfrm>
            <a:off x="2409543" y="4581055"/>
            <a:ext cx="157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Messages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EFF36578-5D45-4533-A5F0-BE52008BAC38}"/>
              </a:ext>
            </a:extLst>
          </p:cNvPr>
          <p:cNvSpPr/>
          <p:nvPr/>
        </p:nvSpPr>
        <p:spPr>
          <a:xfrm rot="10800000">
            <a:off x="6224494" y="4359534"/>
            <a:ext cx="1698300" cy="34396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532AA91-9915-4B85-8446-6CA549789133}"/>
              </a:ext>
            </a:extLst>
          </p:cNvPr>
          <p:cNvSpPr txBox="1"/>
          <p:nvPr/>
        </p:nvSpPr>
        <p:spPr>
          <a:xfrm>
            <a:off x="6149697" y="4656661"/>
            <a:ext cx="192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Messages API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語音泡泡: 圓角矩形 32">
            <a:extLst>
              <a:ext uri="{FF2B5EF4-FFF2-40B4-BE49-F238E27FC236}">
                <a16:creationId xmlns:a16="http://schemas.microsoft.com/office/drawing/2014/main" id="{8DBBF606-3339-4DA4-AC56-DD99967ADF4E}"/>
              </a:ext>
            </a:extLst>
          </p:cNvPr>
          <p:cNvSpPr/>
          <p:nvPr/>
        </p:nvSpPr>
        <p:spPr>
          <a:xfrm>
            <a:off x="8231681" y="188740"/>
            <a:ext cx="3505201" cy="2273994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076122C-E2A4-4191-8981-2EB2AFA814B4}"/>
              </a:ext>
            </a:extLst>
          </p:cNvPr>
          <p:cNvSpPr txBox="1"/>
          <p:nvPr/>
        </p:nvSpPr>
        <p:spPr>
          <a:xfrm>
            <a:off x="8501079" y="325463"/>
            <a:ext cx="29664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Web API</a:t>
            </a:r>
          </a:p>
          <a:p>
            <a:endParaRPr lang="en-US" altLang="zh-TW" sz="2000" dirty="0"/>
          </a:p>
          <a:p>
            <a:r>
              <a:rPr lang="en-US" altLang="zh-TW" sz="2000" b="1" dirty="0"/>
              <a:t>LINE Bot code</a:t>
            </a:r>
          </a:p>
          <a:p>
            <a:endParaRPr lang="en-US" altLang="zh-TW" sz="2000" dirty="0"/>
          </a:p>
          <a:p>
            <a:r>
              <a:rPr lang="en-US" altLang="zh-TW" sz="2000" b="1" dirty="0"/>
              <a:t>Database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C231D-C0EE-486C-8C9A-8F265259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29" y="1132840"/>
            <a:ext cx="7239000" cy="776288"/>
          </a:xfrm>
        </p:spPr>
        <p:txBody>
          <a:bodyPr>
            <a:normAutofit fontScale="90000"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開發成果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sz="5400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CD97EC-CA34-4CE2-B5E3-7FC15BDC2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-31750"/>
            <a:ext cx="3179884" cy="68897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5A93E74-B392-4ECF-B879-5B6F2EC0F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794" y="-31750"/>
            <a:ext cx="3179884" cy="688975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E1BF1F26-4326-4B76-9B4C-98AB11A39B6A}"/>
              </a:ext>
            </a:extLst>
          </p:cNvPr>
          <p:cNvSpPr/>
          <p:nvPr/>
        </p:nvSpPr>
        <p:spPr>
          <a:xfrm>
            <a:off x="8260278" y="4754880"/>
            <a:ext cx="1463040" cy="12395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2ADB01-8165-4CAA-A715-87395B44735F}"/>
              </a:ext>
            </a:extLst>
          </p:cNvPr>
          <p:cNvSpPr txBox="1"/>
          <p:nvPr/>
        </p:nvSpPr>
        <p:spPr>
          <a:xfrm>
            <a:off x="8534794" y="4170105"/>
            <a:ext cx="120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</a:p>
        </p:txBody>
      </p:sp>
    </p:spTree>
    <p:extLst>
      <p:ext uri="{BB962C8B-B14F-4D97-AF65-F5344CB8AC3E}">
        <p14:creationId xmlns:p14="http://schemas.microsoft.com/office/powerpoint/2010/main" val="389609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1DEC4-DE9A-4679-8634-3CB683E2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889303-AFBF-473D-B5D6-CA9A615C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56" y="0"/>
            <a:ext cx="3165231" cy="6858004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FAB515E-0757-453D-9811-7EFEBBA0EEE1}"/>
              </a:ext>
            </a:extLst>
          </p:cNvPr>
          <p:cNvSpPr txBox="1"/>
          <p:nvPr/>
        </p:nvSpPr>
        <p:spPr>
          <a:xfrm>
            <a:off x="4427163" y="2343529"/>
            <a:ext cx="120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CA2A82-7EA0-40E8-BC3B-6FF18B50A692}"/>
              </a:ext>
            </a:extLst>
          </p:cNvPr>
          <p:cNvSpPr/>
          <p:nvPr/>
        </p:nvSpPr>
        <p:spPr>
          <a:xfrm>
            <a:off x="3218517" y="2597500"/>
            <a:ext cx="1208646" cy="4153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3EF9281-3317-4355-9278-3E6C8BB63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9" y="-1"/>
            <a:ext cx="3165231" cy="6858000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B44D53D-19E7-4114-832A-254F3CABA76A}"/>
              </a:ext>
            </a:extLst>
          </p:cNvPr>
          <p:cNvCxnSpPr/>
          <p:nvPr/>
        </p:nvCxnSpPr>
        <p:spPr>
          <a:xfrm>
            <a:off x="5709526" y="3653169"/>
            <a:ext cx="14627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8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170E-DA1D-4AA8-BFA5-1D68013E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261286"/>
            <a:ext cx="10515600" cy="13255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A9C9B04-D549-4152-B039-E989B0A32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08" y="0"/>
            <a:ext cx="3165231" cy="685800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08E374-572D-4932-A590-6AC691932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36" y="0"/>
            <a:ext cx="3165231" cy="685800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148E6B9A-5FAE-4773-A224-410B7361AA5D}"/>
              </a:ext>
            </a:extLst>
          </p:cNvPr>
          <p:cNvSpPr/>
          <p:nvPr/>
        </p:nvSpPr>
        <p:spPr>
          <a:xfrm>
            <a:off x="2680037" y="1848135"/>
            <a:ext cx="3165230" cy="9661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3E93565-ABB8-425B-9AB6-5202C37BECC3}"/>
              </a:ext>
            </a:extLst>
          </p:cNvPr>
          <p:cNvSpPr txBox="1"/>
          <p:nvPr/>
        </p:nvSpPr>
        <p:spPr>
          <a:xfrm>
            <a:off x="838200" y="2055813"/>
            <a:ext cx="228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輸入金額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A480E72-1688-4DBF-B75A-25ADFBA8F6D7}"/>
              </a:ext>
            </a:extLst>
          </p:cNvPr>
          <p:cNvSpPr/>
          <p:nvPr/>
        </p:nvSpPr>
        <p:spPr>
          <a:xfrm>
            <a:off x="3515360" y="3013645"/>
            <a:ext cx="1452879" cy="5220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E82BBF-BAF1-4155-A478-733BA101F144}"/>
              </a:ext>
            </a:extLst>
          </p:cNvPr>
          <p:cNvSpPr txBox="1"/>
          <p:nvPr/>
        </p:nvSpPr>
        <p:spPr>
          <a:xfrm>
            <a:off x="3776329" y="3556000"/>
            <a:ext cx="228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EC3A5BA-3D1A-4757-89E0-5BDB2D2AFC7B}"/>
              </a:ext>
            </a:extLst>
          </p:cNvPr>
          <p:cNvCxnSpPr>
            <a:cxnSpLocks/>
          </p:cNvCxnSpPr>
          <p:nvPr/>
        </p:nvCxnSpPr>
        <p:spPr>
          <a:xfrm>
            <a:off x="6059338" y="3429000"/>
            <a:ext cx="2484514" cy="7683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8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EA42D7-93E5-4735-BF73-5004D4C6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C11EF2C-5D36-40CC-835B-6133FCA37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5236" y="163868"/>
            <a:ext cx="6653243" cy="6530264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9F2A2152-0695-40A0-9CBF-53D5A7ED1FCB}"/>
              </a:ext>
            </a:extLst>
          </p:cNvPr>
          <p:cNvSpPr/>
          <p:nvPr/>
        </p:nvSpPr>
        <p:spPr>
          <a:xfrm>
            <a:off x="6502400" y="6055360"/>
            <a:ext cx="1859280" cy="4375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3E7B8D-3ED2-4AF4-B039-B930C0CA2359}"/>
              </a:ext>
            </a:extLst>
          </p:cNvPr>
          <p:cNvSpPr txBox="1"/>
          <p:nvPr/>
        </p:nvSpPr>
        <p:spPr>
          <a:xfrm>
            <a:off x="8514081" y="5114985"/>
            <a:ext cx="30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成功傳送資料到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876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106</Words>
  <Application>Microsoft Office PowerPoint</Application>
  <PresentationFormat>寬螢幕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專題: Linebot記帳小幫手</vt:lpstr>
      <vt:lpstr>需求</vt:lpstr>
      <vt:lpstr>系統架構</vt:lpstr>
      <vt:lpstr>開發成果: </vt:lpstr>
      <vt:lpstr>PowerPoint 簡報</vt:lpstr>
      <vt:lpstr>PowerPoint 簡報</vt:lpstr>
      <vt:lpstr> 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Linebot記帳小幫手</dc:title>
  <dc:creator>rubydog0501@gmail.com</dc:creator>
  <cp:lastModifiedBy>rubydog0501@gmail.com</cp:lastModifiedBy>
  <cp:revision>14</cp:revision>
  <dcterms:created xsi:type="dcterms:W3CDTF">2021-03-15T11:50:40Z</dcterms:created>
  <dcterms:modified xsi:type="dcterms:W3CDTF">2021-05-31T11:39:16Z</dcterms:modified>
</cp:coreProperties>
</file>