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4"/>
  </p:normalViewPr>
  <p:slideViewPr>
    <p:cSldViewPr snapToGrid="0">
      <p:cViewPr varScale="1">
        <p:scale>
          <a:sx n="152" d="100"/>
          <a:sy n="152" d="100"/>
        </p:scale>
        <p:origin x="5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e593dda56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e593dda56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e593dda5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e593dda5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e593dda5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e593dda5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e593dda5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e593dda5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e593dda56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e593dda56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e593dda56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e593dda56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5d96a45f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65d96a45f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4c4345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64c4345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Team Introduction &amp; Project Proposal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Introductions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Justin Chen</a:t>
            </a:r>
            <a:endParaRPr b="1"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Major: </a:t>
            </a:r>
            <a:r>
              <a:rPr lang="en"/>
              <a:t>Information Technology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Concentration: </a:t>
            </a:r>
            <a:r>
              <a:rPr lang="en"/>
              <a:t>Network Telecommunication</a:t>
            </a:r>
            <a:endParaRPr b="1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Grad date: </a:t>
            </a:r>
            <a:r>
              <a:rPr lang="en"/>
              <a:t>Spring 2023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Role:</a:t>
            </a:r>
            <a:r>
              <a:rPr lang="en"/>
              <a:t> Network Engineer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Introductions Cont. 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Jashandeep Singh</a:t>
            </a:r>
            <a:endParaRPr b="1"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Major: </a:t>
            </a:r>
            <a:r>
              <a:rPr lang="en"/>
              <a:t>Information Technology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Concentration: </a:t>
            </a:r>
            <a:r>
              <a:rPr lang="en"/>
              <a:t>Cyber Security</a:t>
            </a:r>
            <a:endParaRPr b="1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Grad date: </a:t>
            </a:r>
            <a:r>
              <a:rPr lang="en"/>
              <a:t>Spring 2023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Role:</a:t>
            </a:r>
            <a:r>
              <a:rPr lang="en"/>
              <a:t> Database Engineer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Introductions Cont.  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Karanvir Grewal</a:t>
            </a:r>
            <a:endParaRPr b="1"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Major: </a:t>
            </a:r>
            <a:r>
              <a:rPr lang="en"/>
              <a:t>Information Technology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Concentration: </a:t>
            </a:r>
            <a:r>
              <a:rPr lang="en"/>
              <a:t>Cyber Security</a:t>
            </a:r>
            <a:endParaRPr b="1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Grad date: </a:t>
            </a:r>
            <a:r>
              <a:rPr lang="en"/>
              <a:t>Spring 2023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Role:</a:t>
            </a:r>
            <a:r>
              <a:rPr lang="en"/>
              <a:t> Team Lead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Introductions Cont.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Romana Islam</a:t>
            </a:r>
            <a:endParaRPr b="1"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Major: </a:t>
            </a:r>
            <a:r>
              <a:rPr lang="en"/>
              <a:t>Information Technology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Concentration: </a:t>
            </a:r>
            <a:r>
              <a:rPr lang="en"/>
              <a:t>Cloud Computing</a:t>
            </a:r>
            <a:endParaRPr b="1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Grad date: </a:t>
            </a:r>
            <a:r>
              <a:rPr lang="en"/>
              <a:t>Spring 2023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Role:</a:t>
            </a:r>
            <a:r>
              <a:rPr lang="en"/>
              <a:t> Software/Web Developer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Introductions Cont.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Jehan Negash</a:t>
            </a:r>
            <a:endParaRPr b="1"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Major: </a:t>
            </a:r>
            <a:r>
              <a:rPr lang="en"/>
              <a:t>Information Technology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Concentration: </a:t>
            </a:r>
            <a:r>
              <a:rPr lang="en"/>
              <a:t>Cyber Security</a:t>
            </a:r>
            <a:endParaRPr b="1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Grad date: </a:t>
            </a:r>
            <a:r>
              <a:rPr lang="en"/>
              <a:t>Spring 2023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Role:</a:t>
            </a:r>
            <a:r>
              <a:rPr lang="en"/>
              <a:t> Security Engineer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Introductions Cont.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Tae-Min Kim</a:t>
            </a:r>
            <a:endParaRPr b="1"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Major: </a:t>
            </a:r>
            <a:r>
              <a:rPr lang="en"/>
              <a:t>Information Technology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Concentration: </a:t>
            </a:r>
            <a:r>
              <a:rPr lang="en"/>
              <a:t>Cyber Security</a:t>
            </a:r>
            <a:endParaRPr b="1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Grad date: </a:t>
            </a:r>
            <a:r>
              <a:rPr lang="en"/>
              <a:t>Spring 2023</a:t>
            </a:r>
            <a:endParaRPr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b="1"/>
              <a:t>Role: </a:t>
            </a:r>
            <a:r>
              <a:rPr lang="en"/>
              <a:t>Software/Web Developer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Proposal: The Business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 FLYT Moving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Industry:  Transportation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the business:  The business is a moving company that handles packing and transporting belongings.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sponsor understands the commitment over 2 semesters of work.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Proposal: Full Web Services Update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Challenges: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 needs updated website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 needs reworked scheduler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Client needs streamlined data exchange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Proposed Solutions: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development team updates website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Software/web development team revamps scheduler for full efficiency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 team creates database for efficient data exchange and storage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Macintosh PowerPoint</Application>
  <PresentationFormat>On-screen Show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Montserrat</vt:lpstr>
      <vt:lpstr>Lato</vt:lpstr>
      <vt:lpstr>Arial</vt:lpstr>
      <vt:lpstr>Focus</vt:lpstr>
      <vt:lpstr>Team 2</vt:lpstr>
      <vt:lpstr>Team Introductions</vt:lpstr>
      <vt:lpstr>Team Introductions Cont. </vt:lpstr>
      <vt:lpstr>Team Introductions Cont.  </vt:lpstr>
      <vt:lpstr>Team Introductions Cont.</vt:lpstr>
      <vt:lpstr>Team Introductions Cont.</vt:lpstr>
      <vt:lpstr>Team Introductions Cont.</vt:lpstr>
      <vt:lpstr>Project Proposal: The Business</vt:lpstr>
      <vt:lpstr>Project Proposal: Full Web Services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2</dc:title>
  <cp:lastModifiedBy>Karanvir Singh Grewal</cp:lastModifiedBy>
  <cp:revision>1</cp:revision>
  <dcterms:modified xsi:type="dcterms:W3CDTF">2022-10-11T20:00:18Z</dcterms:modified>
</cp:coreProperties>
</file>