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verage" panose="02000503040000020003" pitchFamily="2" charset="77"/>
      <p:regular r:id="rId13"/>
    </p:embeddedFont>
    <p:embeddedFont>
      <p:font typeface="Oswald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4"/>
  </p:normalViewPr>
  <p:slideViewPr>
    <p:cSldViewPr snapToGrid="0">
      <p:cViewPr varScale="1">
        <p:scale>
          <a:sx n="152" d="100"/>
          <a:sy n="152" d="100"/>
        </p:scale>
        <p:origin x="5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5729a1352_1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5729a1352_1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85729a13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85729a13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5729a1352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5729a1352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5729a135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5729a135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85729a135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85729a135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5729a135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5729a135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5729a1352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5729a1352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5729a1352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5729a1352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5729a1352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5729a1352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Storyboard</a:t>
            </a:r>
            <a:endParaRPr sz="50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/>
              <a:t>Team 2: Justin Chen, Karanvir Grewal, Romana Islam, Tae-Min Kim, Jehan Negash, Jashandeep Singh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Prices; Product Benefits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Prices: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Labor Only (No Truck only movers) $99 an hour for two movers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-2 movers, tools and moving supplies, and furniture assembly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Service (Includes Truck) $129 an hour with two movers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-2 movers, tools and moving supplies, furniture assembly, and truck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Class Service (Truck Included) $199 an hour with four movers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-4 movers, tools and moving supplies, moving concierge, packing and unpacking, and truck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 overhaul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the database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the requirements of the website distribution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with the client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Lead: Karanvir Grewal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Business Analyst: Jashandeep Singh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Security Engineer: Jehan Negash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Software/Web developer: Tae-Min Kim, Romana Islam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Network Engineer: Justin Chen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brand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Flyt Moving is a moving and storage company that is focused on simplifying the moving experience for their customers with transparent services and prices. Flyt Moving does each move with 100% integrity.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Industry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Companies within this industry provides moving and relocation services, including local, long-distance and international trucking and shipping of used household, institutional and commercial goods, furniture and equipment. Industry operators often provide incidental packing and storage services.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Issues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website is out of date and client wants a website refresh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scheduler is not efficient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wants more advertisement for the company and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wants a live chat box as well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wants their website to look visually inviting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Findings: Our Solutions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requires fully updated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requires updated scheduler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requires streamlined data exchange/storage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Suggested Solutions: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development team creates revamped website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+ Web development team updates scheduler for efficiency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team creates database for efficient data storage and exchange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Range; Target Market 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Disassembly and Assembly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target market of Flyt Moving is anyone that is moving or needs help with moving their furniture or belongings.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Segmentation; Positioning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Flyt Moving normally operates and is based in the DC, Maryland, Virginia area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Flyt Moving is available nationwide as contracted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Macintosh PowerPoint</Application>
  <PresentationFormat>On-screen Show (16:9)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Oswald</vt:lpstr>
      <vt:lpstr>Average</vt:lpstr>
      <vt:lpstr>Arial</vt:lpstr>
      <vt:lpstr>Slate</vt:lpstr>
      <vt:lpstr>Storyboard</vt:lpstr>
      <vt:lpstr>Project Agenda</vt:lpstr>
      <vt:lpstr>Our Team</vt:lpstr>
      <vt:lpstr>Introduce brand </vt:lpstr>
      <vt:lpstr>Overview of Industry</vt:lpstr>
      <vt:lpstr>Current Issues</vt:lpstr>
      <vt:lpstr>Research Findings: Our Solutions</vt:lpstr>
      <vt:lpstr>Product Range; Target Market </vt:lpstr>
      <vt:lpstr>Segmentation; Positioning</vt:lpstr>
      <vt:lpstr>Prices; Product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</dc:title>
  <cp:lastModifiedBy>Karanvir Singh Grewal</cp:lastModifiedBy>
  <cp:revision>1</cp:revision>
  <dcterms:modified xsi:type="dcterms:W3CDTF">2022-11-07T19:53:10Z</dcterms:modified>
</cp:coreProperties>
</file>