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56" r:id="rId3"/>
    <p:sldId id="283" r:id="rId4"/>
    <p:sldId id="28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5" r:id="rId17"/>
    <p:sldId id="286" r:id="rId18"/>
    <p:sldId id="268" r:id="rId19"/>
    <p:sldId id="305" r:id="rId20"/>
    <p:sldId id="269" r:id="rId21"/>
    <p:sldId id="270" r:id="rId22"/>
    <p:sldId id="289" r:id="rId23"/>
    <p:sldId id="290" r:id="rId24"/>
    <p:sldId id="291" r:id="rId25"/>
    <p:sldId id="292" r:id="rId26"/>
    <p:sldId id="297" r:id="rId27"/>
    <p:sldId id="298" r:id="rId28"/>
    <p:sldId id="299" r:id="rId29"/>
    <p:sldId id="293" r:id="rId30"/>
    <p:sldId id="294" r:id="rId31"/>
    <p:sldId id="295" r:id="rId32"/>
    <p:sldId id="271" r:id="rId33"/>
    <p:sldId id="272" r:id="rId34"/>
    <p:sldId id="306" r:id="rId35"/>
    <p:sldId id="296" r:id="rId36"/>
    <p:sldId id="287" r:id="rId37"/>
    <p:sldId id="288" r:id="rId38"/>
    <p:sldId id="273" r:id="rId39"/>
    <p:sldId id="274" r:id="rId40"/>
    <p:sldId id="275" r:id="rId41"/>
    <p:sldId id="276" r:id="rId42"/>
    <p:sldId id="300" r:id="rId43"/>
    <p:sldId id="301" r:id="rId44"/>
    <p:sldId id="304" r:id="rId45"/>
    <p:sldId id="302" r:id="rId46"/>
    <p:sldId id="303" r:id="rId47"/>
    <p:sldId id="277" r:id="rId48"/>
    <p:sldId id="278" r:id="rId49"/>
    <p:sldId id="280" r:id="rId50"/>
    <p:sldId id="281" r:id="rId51"/>
    <p:sldId id="282" r:id="rId52"/>
  </p:sldIdLst>
  <p:sldSz cx="12601575" cy="7200900"/>
  <p:notesSz cx="9144000" cy="6858000"/>
  <p:defaultTextStyle>
    <a:defPPr>
      <a:defRPr lang="en-US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>
      <p:cViewPr>
        <p:scale>
          <a:sx n="60" d="100"/>
          <a:sy n="60" d="100"/>
        </p:scale>
        <p:origin x="-948" y="-108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9" y="2236947"/>
            <a:ext cx="10711339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7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1"/>
            <a:ext cx="2835354" cy="6144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80" y="288371"/>
            <a:ext cx="8296037" cy="6144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8" y="4627246"/>
            <a:ext cx="10711339" cy="143017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8" y="3052050"/>
            <a:ext cx="10711339" cy="15751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79" y="1680210"/>
            <a:ext cx="5565696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0" y="1680210"/>
            <a:ext cx="5565696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611869"/>
            <a:ext cx="5567884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2283618"/>
            <a:ext cx="5567884" cy="414885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7" y="1611869"/>
            <a:ext cx="5570071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7" y="2283618"/>
            <a:ext cx="5570071" cy="414885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1" y="286703"/>
            <a:ext cx="4145831" cy="122015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286704"/>
            <a:ext cx="7044630" cy="614576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1" y="1506856"/>
            <a:ext cx="4145831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8" y="5040630"/>
            <a:ext cx="7560945" cy="5950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8" y="643414"/>
            <a:ext cx="7560945" cy="432054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8" y="5635705"/>
            <a:ext cx="7560945" cy="845105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288370"/>
            <a:ext cx="11341418" cy="120015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1680210"/>
            <a:ext cx="11341418" cy="4752261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6674168"/>
            <a:ext cx="2940368" cy="38338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9" y="6674168"/>
            <a:ext cx="3990499" cy="38338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6674168"/>
            <a:ext cx="2940368" cy="38338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787" y="2305050"/>
            <a:ext cx="998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ONLINE JOB 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PORTAL - EASYJOBS</a:t>
            </a:r>
          </a:p>
          <a:p>
            <a:pPr algn="ctr"/>
            <a:endParaRPr lang="en-IN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7787" y="4057650"/>
            <a:ext cx="6781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Submitted by,</a:t>
            </a:r>
          </a:p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RUBY C POOVELIL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MCA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Reg.No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:SJC17MCA027</a:t>
            </a:r>
          </a:p>
          <a:p>
            <a:pPr algn="ctr"/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7" y="247650"/>
            <a:ext cx="168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2-Com_pro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47787" y="933451"/>
          <a:ext cx="10058398" cy="5181600"/>
        </p:xfrm>
        <a:graphic>
          <a:graphicData uri="http://schemas.openxmlformats.org/drawingml/2006/table">
            <a:tbl>
              <a:tblPr/>
              <a:tblGrid>
                <a:gridCol w="3352074"/>
                <a:gridCol w="3353162"/>
                <a:gridCol w="3353162"/>
              </a:tblGrid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 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com_username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username of company 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com_name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name of company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com_desc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description about company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com_place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place of company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com_pincode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pin code of company 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com_dt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district of company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com_state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state of company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com_country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country of company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 com_mob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contact number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com_email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email address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8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logo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file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Company</a:t>
                      </a:r>
                      <a:r>
                        <a:rPr lang="en-IN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Logo</a:t>
                      </a:r>
                      <a:endParaRPr lang="en-IN" sz="16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71587" y="6191250"/>
            <a:ext cx="4633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Foreign Key : </a:t>
            </a:r>
            <a:r>
              <a:rPr lang="en-IN" dirty="0" err="1" smtClean="0"/>
              <a:t>com_username</a:t>
            </a:r>
            <a:r>
              <a:rPr lang="en-IN" dirty="0" smtClean="0"/>
              <a:t>(USER)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987" y="247650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3- Notification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2588" y="1162048"/>
          <a:ext cx="10134599" cy="4445006"/>
        </p:xfrm>
        <a:graphic>
          <a:graphicData uri="http://schemas.openxmlformats.org/drawingml/2006/table">
            <a:tbl>
              <a:tblPr/>
              <a:tblGrid>
                <a:gridCol w="3377469"/>
                <a:gridCol w="3378565"/>
                <a:gridCol w="3378565"/>
              </a:tblGrid>
              <a:tr h="4995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 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job_id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id of job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7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com_username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username of company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can_uname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name of candidate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86510" algn="l"/>
                        </a:tabLs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in_desc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notification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86510" algn="l"/>
                        </a:tabLs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call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call status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86510" algn="l"/>
                        </a:tabLs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call_date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86510" algn="l"/>
                        </a:tabLs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notification status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1587" y="6191250"/>
            <a:ext cx="9455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Foreign Key : </a:t>
            </a:r>
            <a:r>
              <a:rPr lang="en-IN" dirty="0" err="1" smtClean="0"/>
              <a:t>com_username</a:t>
            </a:r>
            <a:r>
              <a:rPr lang="en-IN" dirty="0" smtClean="0"/>
              <a:t>(USER) , can_uname(USER), </a:t>
            </a:r>
            <a:r>
              <a:rPr lang="en-IN" dirty="0" err="1" smtClean="0"/>
              <a:t>job_id</a:t>
            </a:r>
            <a:r>
              <a:rPr lang="en-IN" dirty="0" smtClean="0"/>
              <a:t> (JOBPOST)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7" y="1"/>
            <a:ext cx="14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4-Jobpost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7" y="323850"/>
          <a:ext cx="11506200" cy="5791202"/>
        </p:xfrm>
        <a:graphic>
          <a:graphicData uri="http://schemas.openxmlformats.org/drawingml/2006/table">
            <a:tbl>
              <a:tblPr/>
              <a:tblGrid>
                <a:gridCol w="3834570"/>
                <a:gridCol w="3835815"/>
                <a:gridCol w="3835815"/>
              </a:tblGrid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 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com_username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username of company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job_name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job title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job_desc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 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job_qua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qualification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</a:rPr>
                        <a:t>job_place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 location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job_pin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pincode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job_dt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district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job_st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state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job_email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email address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job_phn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contact number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job_con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country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shrtp_ten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tenth percentage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shrtp_tlw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plus two percentage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shrtp_ug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UG percentage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shrtp_pg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PG percentage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shrt_skill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skills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post_date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last_date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3"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Status</a:t>
                      </a:r>
                      <a:r>
                        <a:rPr lang="en-IN" sz="14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of job</a:t>
                      </a:r>
                      <a:endParaRPr lang="en-IN" sz="14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71587" y="6191250"/>
            <a:ext cx="4633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Foreign Key : </a:t>
            </a:r>
            <a:r>
              <a:rPr lang="en-IN" dirty="0" err="1" smtClean="0"/>
              <a:t>com_username</a:t>
            </a:r>
            <a:r>
              <a:rPr lang="en-IN" dirty="0" smtClean="0"/>
              <a:t>(USER)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987" y="247650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5-Jobapply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00188" y="1374648"/>
          <a:ext cx="10439398" cy="4076586"/>
        </p:xfrm>
        <a:graphic>
          <a:graphicData uri="http://schemas.openxmlformats.org/drawingml/2006/table">
            <a:tbl>
              <a:tblPr/>
              <a:tblGrid>
                <a:gridCol w="3479046"/>
                <a:gridCol w="3480176"/>
                <a:gridCol w="3480176"/>
              </a:tblGrid>
              <a:tr h="25708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 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0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job_id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job id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61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com_uname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company’s username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61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can_uname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candidate’s username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0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apply_date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applied 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0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short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shortlist status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0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short_date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shortlisted date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61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application status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616"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Selected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Selection</a:t>
                      </a:r>
                      <a:r>
                        <a:rPr lang="en-IN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status</a:t>
                      </a:r>
                      <a:endParaRPr lang="en-IN" sz="16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71587" y="6191250"/>
            <a:ext cx="8936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Foreign Key : </a:t>
            </a:r>
            <a:r>
              <a:rPr lang="en-IN" dirty="0" err="1" smtClean="0"/>
              <a:t>com_uname</a:t>
            </a:r>
            <a:r>
              <a:rPr lang="en-IN" dirty="0" smtClean="0"/>
              <a:t>(USER), can_uname(USER), </a:t>
            </a:r>
            <a:r>
              <a:rPr lang="en-IN" dirty="0" err="1" smtClean="0"/>
              <a:t>job_id</a:t>
            </a:r>
            <a:r>
              <a:rPr lang="en-IN" dirty="0" smtClean="0"/>
              <a:t>(JOBPOST)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987" y="247650"/>
            <a:ext cx="151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6-can_pro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5388" y="933448"/>
          <a:ext cx="10058398" cy="5855240"/>
        </p:xfrm>
        <a:graphic>
          <a:graphicData uri="http://schemas.openxmlformats.org/drawingml/2006/table">
            <a:tbl>
              <a:tblPr/>
              <a:tblGrid>
                <a:gridCol w="3352074"/>
                <a:gridCol w="3353162"/>
                <a:gridCol w="3353162"/>
              </a:tblGrid>
              <a:tr h="32273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  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can_uname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username of candidate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name of candidate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can_house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house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can_place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place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can_pincode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pincode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can_gender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gender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can_email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email address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can_mob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contact number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can_dt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district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can_state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state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school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name of school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sc_board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board of school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sc_percent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percentage score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3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sc_yop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year of passing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66787" y="476249"/>
          <a:ext cx="11201401" cy="5569098"/>
        </p:xfrm>
        <a:graphic>
          <a:graphicData uri="http://schemas.openxmlformats.org/drawingml/2006/table">
            <a:tbl>
              <a:tblPr/>
              <a:tblGrid>
                <a:gridCol w="3732993"/>
                <a:gridCol w="3734204"/>
                <a:gridCol w="3734204"/>
              </a:tblGrid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hss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name of hss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hss_board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board of hss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hss_stream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stream of study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5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Times New Roman"/>
                          <a:ea typeface="Times New Roman"/>
                          <a:cs typeface="Times New Roman"/>
                        </a:rPr>
                        <a:t>hss_percent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percentage score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hss_yop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year of passing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ug college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ug_uni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university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ug_course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course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5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ug_percent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percentage score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ug_yop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year of passing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pg college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pg_uni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university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pg_course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course name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pg_yop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year of passing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5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pg_percent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percentage score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skills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skills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2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487" marR="684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1587" y="6191250"/>
            <a:ext cx="4154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Foreign Key : can_uname(USER)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00187" y="704850"/>
          <a:ext cx="9677400" cy="1905000"/>
        </p:xfrm>
        <a:graphic>
          <a:graphicData uri="http://schemas.openxmlformats.org/drawingml/2006/table">
            <a:tbl>
              <a:tblPr/>
              <a:tblGrid>
                <a:gridCol w="3225102"/>
                <a:gridCol w="3226149"/>
                <a:gridCol w="3226149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username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username of users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Message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Help_date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1987" y="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7-Helpdesk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6787" y="367665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8-Reply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6387" y="4210050"/>
          <a:ext cx="9677400" cy="1828802"/>
        </p:xfrm>
        <a:graphic>
          <a:graphicData uri="http://schemas.openxmlformats.org/drawingml/2006/table">
            <a:tbl>
              <a:tblPr/>
              <a:tblGrid>
                <a:gridCol w="3225102"/>
                <a:gridCol w="3226149"/>
                <a:gridCol w="3226149"/>
              </a:tblGrid>
              <a:tr h="303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latin typeface="Calibri"/>
                          <a:ea typeface="Times New Roman"/>
                          <a:cs typeface="Times New Roman"/>
                        </a:rPr>
                        <a:t>Help_id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message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Message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latin typeface="Calibri"/>
                          <a:ea typeface="Times New Roman"/>
                          <a:cs typeface="Times New Roman"/>
                        </a:rPr>
                        <a:t>reply_date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95387" y="2838450"/>
            <a:ext cx="4014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Foreign Key : username (USER)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71587" y="6191250"/>
            <a:ext cx="4311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Foreign Key : </a:t>
            </a:r>
            <a:r>
              <a:rPr lang="en-IN" dirty="0" err="1" smtClean="0"/>
              <a:t>help_id</a:t>
            </a:r>
            <a:r>
              <a:rPr lang="en-IN" dirty="0" smtClean="0"/>
              <a:t> (HELPDESK)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787" y="78105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-Payments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4387" y="1619250"/>
          <a:ext cx="9677400" cy="1950720"/>
        </p:xfrm>
        <a:graphic>
          <a:graphicData uri="http://schemas.openxmlformats.org/drawingml/2006/table">
            <a:tbl>
              <a:tblPr/>
              <a:tblGrid>
                <a:gridCol w="3225102"/>
                <a:gridCol w="3226149"/>
                <a:gridCol w="3226149"/>
              </a:tblGrid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Apply_amount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Application</a:t>
                      </a:r>
                      <a:r>
                        <a:rPr lang="en-IN" sz="16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amount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Reg_amount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/>
                          <a:ea typeface="Times New Roman"/>
                          <a:cs typeface="Times New Roman"/>
                        </a:rPr>
                        <a:t>Registration</a:t>
                      </a:r>
                      <a:r>
                        <a:rPr lang="en-IN" sz="16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amount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4387" y="3905250"/>
            <a:ext cx="212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862387" y="247650"/>
            <a:ext cx="4597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PROJECT SCREENSHOTS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87" y="85725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Candidate-Signup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:\project_scrn\can_sig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7" y="1771650"/>
            <a:ext cx="8448675" cy="444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5308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Company-Payment during registration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USER\Desktop\MCA_Main\SCRN FINAL\com_p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7" y="1071563"/>
            <a:ext cx="9372600" cy="505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2601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187" y="1238250"/>
            <a:ext cx="115105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is about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recruitment process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which is done online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register by making payment, post jobs, view jobs, View applications,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Reject Applications, Send notifications to candidates, Manage profile, Search candidates etc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register, view jobs, apply for jobs by making payment, view notifications,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remove notification, Search companies, Manage profile etc.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manages the whole website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Thus this project will help the job seekers to get better jobs and the job providers to get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better employees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Technology – Python Django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Database -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Company-Signup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USER\Desktop\scrn\com_sig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7" y="1466850"/>
            <a:ext cx="441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scrn\com_sig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7" y="2247900"/>
            <a:ext cx="403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:\project_scrn\log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7" y="1314450"/>
            <a:ext cx="9448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-Home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MCA_Main\SCRN FINAL\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942975"/>
            <a:ext cx="12288838" cy="53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459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–Accept/Reject Candidate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MCA_Main\SCRN FINAL\ad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" y="1462088"/>
            <a:ext cx="12231688" cy="5033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451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–Accept/Reject Company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MCA_Main\SCRN FINAL\ad_r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1366838"/>
            <a:ext cx="12060238" cy="5129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69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–View Applications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USER\Desktop\MCA_Main\SCRN FINAL\ad_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1128713"/>
            <a:ext cx="11955462" cy="494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MCA_Main\SCRN FINAL\ad_c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962150"/>
            <a:ext cx="11888788" cy="42291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85787" y="323850"/>
            <a:ext cx="361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–View Call Letters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234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–View Statistics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MCA_Main\SCRN FINAL\ad_s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966788"/>
            <a:ext cx="11583988" cy="526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7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–View Users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MCA_Main\SCRN FINAL\ad_us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081088"/>
            <a:ext cx="12003088" cy="5567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–Manage Payment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USER\Desktop\MCA_Main\SCRN FINAL\ad_p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925" y="2176463"/>
            <a:ext cx="8212138" cy="3786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8787" y="323850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u="sng" dirty="0" err="1" smtClean="0">
                <a:latin typeface="Times New Roman" pitchFamily="18" charset="0"/>
                <a:cs typeface="Times New Roman" pitchFamily="18" charset="0"/>
              </a:rPr>
              <a:t>Userstory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C:\Users\USER\Desktop\MCA_Main\final dfd\us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7" y="1252538"/>
            <a:ext cx="10744200" cy="570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401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–Manage Notification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USER\Desktop\MCA_Main\SCRN FINAL\ad_no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495424"/>
            <a:ext cx="10974388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Admin –Manage Jobs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USER\Desktop\MCA_Main\SCRN FINAL\ad_jo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285874"/>
            <a:ext cx="12384088" cy="5514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Candidate-Home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MCA_Main\SCRN FINAL\ca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" y="1062038"/>
            <a:ext cx="12326938" cy="55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5291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Candidate-View Jobs &amp; Apply for Job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Users\USER\Desktop\MCA_Main\SCRN FINAL\can_jo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" y="1162050"/>
            <a:ext cx="12095162" cy="2228850"/>
          </a:xfrm>
          <a:prstGeom prst="rect">
            <a:avLst/>
          </a:prstGeom>
          <a:noFill/>
        </p:spPr>
      </p:pic>
      <p:pic>
        <p:nvPicPr>
          <p:cNvPr id="4101" name="Picture 5" descr="C:\Users\USER\Desktop\MCA_Main\SCRN FINAL\can_jo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7" y="3295650"/>
            <a:ext cx="12365038" cy="347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MCA_Main\SCRN FINAL\can_apph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885950"/>
            <a:ext cx="9602788" cy="44577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85787" y="323850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Candidate-Application History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61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Candidate- Profile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USER\Desktop\MCA_Main\SCRN FINAL\can_p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871539"/>
            <a:ext cx="11984038" cy="2957511"/>
          </a:xfrm>
          <a:prstGeom prst="rect">
            <a:avLst/>
          </a:prstGeom>
          <a:noFill/>
        </p:spPr>
      </p:pic>
      <p:pic>
        <p:nvPicPr>
          <p:cNvPr id="8195" name="Picture 3" descr="C:\Users\USER\Desktop\MCA_Main\SCRN FINAL\can_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8787" y="3524250"/>
            <a:ext cx="9164638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387" y="552450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Candidate- Payment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USER\Desktop\MCA_Main\SCRN FINAL\can_p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4187" y="1085850"/>
            <a:ext cx="5715000" cy="5595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387" y="552450"/>
            <a:ext cx="473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 &amp; Company - Helpdesk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C:\Users\USER\Desktop\MCA_Main\SCRN FINAL\hel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87" y="1314451"/>
            <a:ext cx="89154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Candidate-Notifications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USER\Desktop\MCA_Main\SCRN FINAL\can_no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9950"/>
            <a:ext cx="12355512" cy="633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Company-Home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USER\Desktop\MCA_Main\SCRN FINAL\com_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3" y="871538"/>
            <a:ext cx="12412662" cy="5853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MCA_Main\final dfd\us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" y="1"/>
            <a:ext cx="12396788" cy="70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Jobpost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USER\Desktop\scrn\com_jobpos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7" y="857251"/>
            <a:ext cx="105156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C:\Users\USER\Desktop\MCA_Main\SCRN FINAL\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787" y="781050"/>
            <a:ext cx="1381125" cy="56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Company-Notifications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USER\Desktop\MCA_Main\SCRN FINAL\com_no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543050"/>
            <a:ext cx="12279312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MCA_Main\SCRN FINAL\com_s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4463" y="2081213"/>
            <a:ext cx="8340724" cy="45672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85787" y="323850"/>
            <a:ext cx="407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 Search Candidate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 Selection List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USER\Desktop\MCA_Main\SCRN FINAL\com_s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1214438"/>
            <a:ext cx="11593512" cy="4772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389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 Send Call Letter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USER\Desktop\MCA_Main\SCRN FINAL\com_c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5963" y="1243013"/>
            <a:ext cx="7159624" cy="5544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428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 Reject Applications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USER\Desktop\MCA_Main\SCRN FINAL\com_re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04888"/>
            <a:ext cx="10707688" cy="5191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417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 Application Report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USER\Desktop\MCA_Main\SCRN FINAL\com_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" y="1181100"/>
            <a:ext cx="12030075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7" y="323850"/>
            <a:ext cx="29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Company-View Jobs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USER\Desktop\MCA_Main\SCRN FINAL\com_viewjo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475" y="1643063"/>
            <a:ext cx="10841038" cy="4929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project_scrn\com_profi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7" y="781050"/>
            <a:ext cx="10363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85787" y="247650"/>
            <a:ext cx="24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Company-Profile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USER\Desktop\MCA_Main\SCRN FINAL\com_p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62050"/>
            <a:ext cx="1952625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7987" y="0"/>
            <a:ext cx="6563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Git Contribution &amp; Commit History</a:t>
            </a:r>
          </a:p>
        </p:txBody>
      </p:sp>
      <p:pic>
        <p:nvPicPr>
          <p:cNvPr id="12290" name="Picture 2" descr="C:\Users\USER\Desktop\MCA_Main\SCRN FINAL\g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7" y="885824"/>
            <a:ext cx="10744200" cy="599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5787" y="323850"/>
            <a:ext cx="42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Data Flow Diagram (DFD)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87" y="108585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Context Level DFD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USER\Desktop\dfd\lv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7" y="1619250"/>
            <a:ext cx="9372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USE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7" y="2305049"/>
            <a:ext cx="9372600" cy="4551029"/>
          </a:xfrm>
          <a:prstGeom prst="rect">
            <a:avLst/>
          </a:prstGeom>
          <a:noFill/>
        </p:spPr>
      </p:pic>
      <p:pic>
        <p:nvPicPr>
          <p:cNvPr id="26628" name="Picture 4" descr="C:\Users\USER\Desktop\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87" y="400050"/>
            <a:ext cx="92964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7" y="0"/>
            <a:ext cx="9736138" cy="3905250"/>
          </a:xfrm>
          <a:prstGeom prst="rect">
            <a:avLst/>
          </a:prstGeom>
          <a:noFill/>
        </p:spPr>
      </p:pic>
      <p:pic>
        <p:nvPicPr>
          <p:cNvPr id="13314" name="Picture 2" descr="C:\Users\USER\Desktop\MCA_Main\SCRN FINAL\gi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3987" y="4057650"/>
            <a:ext cx="96012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MCA_Main\final dfd\adm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7" y="0"/>
            <a:ext cx="10972801" cy="7200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00187" y="476250"/>
            <a:ext cx="1977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Level 1 Admin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MCA_Main\final dfd\com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7" y="-1"/>
            <a:ext cx="10668000" cy="72009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0587" y="552450"/>
            <a:ext cx="233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Level 1 Company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MCA_Main\final dfd\can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7" y="-1"/>
            <a:ext cx="10058401" cy="72009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9187" y="552450"/>
            <a:ext cx="2430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Level 1 Candidate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5787" y="32385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Database Design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3987" y="1695450"/>
          <a:ext cx="9677400" cy="4385009"/>
        </p:xfrm>
        <a:graphic>
          <a:graphicData uri="http://schemas.openxmlformats.org/drawingml/2006/table">
            <a:tbl>
              <a:tblPr/>
              <a:tblGrid>
                <a:gridCol w="3225102"/>
                <a:gridCol w="3226149"/>
                <a:gridCol w="3226149"/>
              </a:tblGrid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</a:rPr>
                        <a:t>Data type</a:t>
                      </a:r>
                      <a:endParaRPr lang="en-IN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Integer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username of users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First_name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first name of users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Last_name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last name of users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Password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password of users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Email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email id of users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Last_login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Timestamp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Last login details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Is_superuser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Superuser</a:t>
                      </a:r>
                      <a:r>
                        <a:rPr lang="en-IN" sz="18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status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Is_staff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Staff status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Is_active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344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Active status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Date_joined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Timestamp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Joined</a:t>
                      </a:r>
                      <a:r>
                        <a:rPr lang="en-IN" sz="18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date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3987" y="10096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1- User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587" y="6191250"/>
            <a:ext cx="3078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Primary Key : id</a:t>
            </a:r>
          </a:p>
          <a:p>
            <a:r>
              <a:rPr lang="en-IN" dirty="0" smtClean="0"/>
              <a:t>Unique Key : username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813</Words>
  <Application>Microsoft Office PowerPoint</Application>
  <PresentationFormat>Custom</PresentationFormat>
  <Paragraphs>432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112</cp:revision>
  <dcterms:created xsi:type="dcterms:W3CDTF">2006-08-16T00:00:00Z</dcterms:created>
  <dcterms:modified xsi:type="dcterms:W3CDTF">2020-05-15T05:25:56Z</dcterms:modified>
</cp:coreProperties>
</file>