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2" r:id="rId5"/>
    <p:sldId id="257" r:id="rId6"/>
    <p:sldId id="258" r:id="rId7"/>
    <p:sldId id="259" r:id="rId8"/>
    <p:sldId id="260" r:id="rId9"/>
    <p:sldId id="261" r:id="rId10"/>
    <p:sldId id="264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E77-FD6D-487A-8153-26C8076B0A1C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D69A-34A6-46ED-93DE-C2F32870F1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E77-FD6D-487A-8153-26C8076B0A1C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D69A-34A6-46ED-93DE-C2F32870F1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E77-FD6D-487A-8153-26C8076B0A1C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D69A-34A6-46ED-93DE-C2F32870F1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E77-FD6D-487A-8153-26C8076B0A1C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D69A-34A6-46ED-93DE-C2F32870F1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E77-FD6D-487A-8153-26C8076B0A1C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D69A-34A6-46ED-93DE-C2F32870F1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E77-FD6D-487A-8153-26C8076B0A1C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D69A-34A6-46ED-93DE-C2F32870F1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E77-FD6D-487A-8153-26C8076B0A1C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D69A-34A6-46ED-93DE-C2F32870F1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E77-FD6D-487A-8153-26C8076B0A1C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D69A-34A6-46ED-93DE-C2F32870F1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E77-FD6D-487A-8153-26C8076B0A1C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D69A-34A6-46ED-93DE-C2F32870F1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E77-FD6D-487A-8153-26C8076B0A1C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D69A-34A6-46ED-93DE-C2F32870F1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E77-FD6D-487A-8153-26C8076B0A1C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D69A-34A6-46ED-93DE-C2F32870F1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BE77-FD6D-487A-8153-26C8076B0A1C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BD69A-34A6-46ED-93DE-C2F32870F1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9718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欢迎参加实验！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066800"/>
            <a:ext cx="685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本练习包括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组任务。每组约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分钟。整个练习约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分钟。在每组结束后，将会出现“请休息一会”的提示信息，之后您即能进行短暂的休息。休息结束后，能可以按任意键开始下一组任务。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如果您有任何问题，请现在向实验者提出。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533400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如准备好了，按任意键开始实验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895600"/>
            <a:ext cx="49530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您已完成练习。谢谢参与！</a:t>
            </a:r>
            <a:endParaRPr lang="en-US" altLang="zh-CN" sz="28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590800"/>
            <a:ext cx="365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欢迎参加实验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！</a:t>
            </a:r>
            <a:endParaRPr lang="en-US" altLang="zh-CN" sz="44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练习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9718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准备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/>
          <p:cNvSpPr/>
          <p:nvPr/>
        </p:nvSpPr>
        <p:spPr>
          <a:xfrm rot="10800000">
            <a:off x="1219200" y="10668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0800000">
            <a:off x="457200" y="15240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0800000">
            <a:off x="685800" y="20574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1524000" y="23622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10800000">
            <a:off x="1752600" y="16002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429000" y="20574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3886200" y="9906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3124200" y="1371601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0800000">
            <a:off x="4114800" y="23622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0800000">
            <a:off x="4343400" y="16002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6172200" y="13716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0800000">
            <a:off x="6400800" y="19812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800000">
            <a:off x="7315200" y="16002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6934200" y="9906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7086600" y="22860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4191000" y="3200400"/>
            <a:ext cx="381000" cy="381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3581400" y="3581400"/>
            <a:ext cx="381000" cy="381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3200400" y="4114800"/>
            <a:ext cx="381000" cy="381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4724400" y="3581400"/>
            <a:ext cx="381000" cy="381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5105400" y="4114800"/>
            <a:ext cx="381000" cy="381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菱形 33"/>
          <p:cNvSpPr/>
          <p:nvPr/>
        </p:nvSpPr>
        <p:spPr>
          <a:xfrm>
            <a:off x="3581400" y="4648200"/>
            <a:ext cx="381000" cy="381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4191000" y="5029200"/>
            <a:ext cx="381000" cy="381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/>
          <p:cNvSpPr/>
          <p:nvPr/>
        </p:nvSpPr>
        <p:spPr>
          <a:xfrm>
            <a:off x="4648200" y="4648200"/>
            <a:ext cx="381000" cy="381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这是一个研究认知控制的实验。屏幕上将呈现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个左或右朝向的箭头（见下图）：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39624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您</a:t>
            </a:r>
            <a:r>
              <a:rPr lang="zh-CN" altLang="en-US" sz="2800" b="1" dirty="0" smtClean="0"/>
              <a:t>的任务是判断其中多数箭头的朝向：当多数箭头指向左边时，用左手按‘</a:t>
            </a:r>
            <a:r>
              <a:rPr lang="en-US" altLang="zh-CN" sz="2800" b="1" dirty="0" smtClean="0"/>
              <a:t>F</a:t>
            </a:r>
            <a:r>
              <a:rPr lang="zh-CN" altLang="en-US" sz="2800" b="1" dirty="0" smtClean="0"/>
              <a:t>’键；当多数箭头指向右边时，用右手按‘</a:t>
            </a:r>
            <a:r>
              <a:rPr lang="en-US" altLang="zh-CN" sz="2800" b="1" dirty="0" smtClean="0"/>
              <a:t>J</a:t>
            </a:r>
            <a:r>
              <a:rPr lang="zh-CN" altLang="en-US" sz="2800" b="1" dirty="0" smtClean="0"/>
              <a:t>’键。在以上图例中，您的回答都应该是“左”。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60198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按任意键进入下一页</a:t>
            </a:r>
            <a:endParaRPr lang="zh-CN" altLang="en-US" sz="2400" b="1" dirty="0"/>
          </a:p>
        </p:txBody>
      </p:sp>
      <p:sp>
        <p:nvSpPr>
          <p:cNvPr id="6" name="右箭头 5"/>
          <p:cNvSpPr/>
          <p:nvPr/>
        </p:nvSpPr>
        <p:spPr>
          <a:xfrm rot="10800000">
            <a:off x="1905000" y="19049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1143000" y="23621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10800000">
            <a:off x="1371600" y="28955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2209800" y="32003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2438400" y="24383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267200" y="28955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4724400" y="18287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3962400" y="2209800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0800000">
            <a:off x="4953000" y="32003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0800000">
            <a:off x="5181600" y="24383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0800000">
            <a:off x="6705600" y="22097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6934200" y="28193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0800000">
            <a:off x="7848600" y="24383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467600" y="18287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620000" y="312419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在箭头消失后，将会呈现由八个菱形组成的掩蔽刺激（如下图）：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在箭头消失后，您即可按键作答。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正确率是本实验最重要的目标。请您尽可能准确地作答。在每个试次后，您将会被告知回答是否正确。</a:t>
            </a:r>
            <a:endParaRPr lang="zh-CN" altLang="en-US" sz="28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505200" y="1584960"/>
            <a:ext cx="1828800" cy="1767840"/>
            <a:chOff x="3200400" y="1371600"/>
            <a:chExt cx="2286000" cy="2209800"/>
          </a:xfrm>
        </p:grpSpPr>
        <p:sp>
          <p:nvSpPr>
            <p:cNvPr id="4" name="菱形 3"/>
            <p:cNvSpPr/>
            <p:nvPr/>
          </p:nvSpPr>
          <p:spPr>
            <a:xfrm>
              <a:off x="4191000" y="1371600"/>
              <a:ext cx="381000" cy="38100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3581400" y="1752600"/>
              <a:ext cx="381000" cy="38100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3200400" y="2286000"/>
              <a:ext cx="381000" cy="38100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4724400" y="1752600"/>
              <a:ext cx="381000" cy="38100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5105400" y="2286000"/>
              <a:ext cx="381000" cy="38100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581400" y="2819400"/>
              <a:ext cx="381000" cy="38100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4191000" y="3200400"/>
              <a:ext cx="381000" cy="38100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4648200" y="2819400"/>
              <a:ext cx="381000" cy="38100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95400" y="60198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按任意键进入下一页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066800"/>
            <a:ext cx="685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本实验包括</a:t>
            </a:r>
            <a:r>
              <a:rPr lang="en-US" altLang="zh-CN" sz="2800" b="1" dirty="0" smtClean="0"/>
              <a:t>12</a:t>
            </a:r>
            <a:r>
              <a:rPr lang="zh-CN" altLang="en-US" sz="2800" b="1" dirty="0" smtClean="0"/>
              <a:t>组任务。每组约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分钟。整个实验约</a:t>
            </a:r>
            <a:r>
              <a:rPr lang="en-US" altLang="zh-CN" sz="2800" b="1" dirty="0" smtClean="0"/>
              <a:t>60</a:t>
            </a:r>
            <a:r>
              <a:rPr lang="zh-CN" altLang="en-US" sz="2800" b="1" dirty="0" smtClean="0"/>
              <a:t>分钟。在每组结束后，将会出现“请休息一会”的提示信息，之后您即能进行短暂的休息。休息结束后，能可以按任意键开始下一组任务。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如果您有任何问题，请现在向实验者提出。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53340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如准备好了，按任意键开始实验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905000"/>
            <a:ext cx="510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您已完成第                    组。</a:t>
            </a:r>
            <a:endParaRPr lang="en-US" altLang="zh-CN" sz="2800" b="1" dirty="0" smtClean="0"/>
          </a:p>
          <a:p>
            <a:pPr algn="ctr"/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请休息一会。</a:t>
            </a:r>
            <a:endParaRPr lang="en-US" altLang="zh-CN" sz="2800" b="1" smtClean="0"/>
          </a:p>
          <a:p>
            <a:pPr algn="ctr"/>
            <a:endParaRPr lang="en-US" altLang="zh-CN" sz="2800" b="1" dirty="0" smtClean="0"/>
          </a:p>
          <a:p>
            <a:pPr algn="ctr"/>
            <a:r>
              <a:rPr lang="zh-CN" altLang="en-US" sz="2800" b="1" dirty="0"/>
              <a:t>按任意</a:t>
            </a:r>
            <a:r>
              <a:rPr lang="zh-CN" altLang="en-US" sz="2800" b="1" dirty="0" smtClean="0"/>
              <a:t>键开始下一组。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895600"/>
            <a:ext cx="49530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您已完成本任务。谢谢参与！</a:t>
            </a:r>
            <a:endParaRPr lang="en-US" altLang="zh-CN" sz="28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364</Words>
  <Application>Microsoft Office PowerPoint</Application>
  <PresentationFormat>全屏显示(4:3)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MsShell</dc:creator>
  <cp:lastModifiedBy>MsShell</cp:lastModifiedBy>
  <cp:revision>62</cp:revision>
  <dcterms:created xsi:type="dcterms:W3CDTF">2014-07-07T15:55:59Z</dcterms:created>
  <dcterms:modified xsi:type="dcterms:W3CDTF">2014-07-21T15:27:34Z</dcterms:modified>
</cp:coreProperties>
</file>