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3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8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8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9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5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5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8717-AEAE-4690-8C48-0D87D01A8F8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525E-B8C0-4DEC-A539-EB39B42A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180" y="4603696"/>
            <a:ext cx="1340804" cy="8954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Microsoft Text Analytics for Sentiment analyzes and returns score between 0 (negative) and 1 (positive)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4180" y="1151775"/>
            <a:ext cx="1340804" cy="8954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enters desired credentials, validation email is generated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8657" y="2918520"/>
            <a:ext cx="1340804" cy="8954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selects a “Standard Cart”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8657" y="1151777"/>
            <a:ext cx="1340804" cy="8954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logs in and is authenticated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8512" y="1151775"/>
            <a:ext cx="1340804" cy="8954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validates credentials by email link and is redirected to the log-in page</a:t>
            </a:r>
          </a:p>
        </p:txBody>
      </p:sp>
      <p:cxnSp>
        <p:nvCxnSpPr>
          <p:cNvPr id="15" name="Straight Arrow Connector 14"/>
          <p:cNvCxnSpPr>
            <a:stCxn id="27" idx="3"/>
            <a:endCxn id="18" idx="1"/>
          </p:cNvCxnSpPr>
          <p:nvPr/>
        </p:nvCxnSpPr>
        <p:spPr>
          <a:xfrm flipV="1">
            <a:off x="2789461" y="5040483"/>
            <a:ext cx="589976" cy="1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79437" y="4592758"/>
            <a:ext cx="1340804" cy="8954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enters text describing how they are feeling, what they’d like to experience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81582" y="285056"/>
            <a:ext cx="9350096" cy="61110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Pike Place Experience Shopper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519385"/>
            <a:ext cx="238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Customer Process Flow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09645" y="1151776"/>
            <a:ext cx="1340804" cy="8954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is invited to create a new account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4553" y="14148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8657" y="4603696"/>
            <a:ext cx="1340804" cy="8954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selects an “Experience Cart”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84059" y="402416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cxnSp>
        <p:nvCxnSpPr>
          <p:cNvPr id="20" name="Straight Arrow Connector 19"/>
          <p:cNvCxnSpPr>
            <a:stCxn id="7" idx="2"/>
            <a:endCxn id="6" idx="0"/>
          </p:cNvCxnSpPr>
          <p:nvPr/>
        </p:nvCxnSpPr>
        <p:spPr>
          <a:xfrm>
            <a:off x="2119059" y="2047226"/>
            <a:ext cx="0" cy="87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5" idx="1"/>
          </p:cNvCxnSpPr>
          <p:nvPr/>
        </p:nvCxnSpPr>
        <p:spPr>
          <a:xfrm flipV="1">
            <a:off x="4650449" y="1599500"/>
            <a:ext cx="343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>
            <a:off x="6171050" y="1596912"/>
            <a:ext cx="507462" cy="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14" idx="0"/>
            <a:endCxn id="7" idx="0"/>
          </p:cNvCxnSpPr>
          <p:nvPr/>
        </p:nvCxnSpPr>
        <p:spPr>
          <a:xfrm rot="16200000" flipH="1" flipV="1">
            <a:off x="4733986" y="-1463152"/>
            <a:ext cx="2" cy="522985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" idx="1"/>
          </p:cNvCxnSpPr>
          <p:nvPr/>
        </p:nvCxnSpPr>
        <p:spPr>
          <a:xfrm flipV="1">
            <a:off x="4315443" y="5051421"/>
            <a:ext cx="678737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21181" y="4603696"/>
            <a:ext cx="1340804" cy="8954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algorithm selects products based on Sentiment Score and puts together customer package</a:t>
            </a:r>
          </a:p>
        </p:txBody>
      </p:sp>
      <p:cxnSp>
        <p:nvCxnSpPr>
          <p:cNvPr id="43" name="Straight Arrow Connector 42"/>
          <p:cNvCxnSpPr>
            <a:stCxn id="4" idx="3"/>
            <a:endCxn id="42" idx="1"/>
          </p:cNvCxnSpPr>
          <p:nvPr/>
        </p:nvCxnSpPr>
        <p:spPr>
          <a:xfrm>
            <a:off x="6334984" y="5051421"/>
            <a:ext cx="38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94180" y="2923987"/>
            <a:ext cx="1340804" cy="8954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can browse individual shops or product categories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94892" y="2923989"/>
            <a:ext cx="1340804" cy="8954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is directed to listing of available shop or products</a:t>
            </a:r>
          </a:p>
        </p:txBody>
      </p:sp>
      <p:cxnSp>
        <p:nvCxnSpPr>
          <p:cNvPr id="47" name="Straight Arrow Connector 46"/>
          <p:cNvCxnSpPr>
            <a:endCxn id="45" idx="1"/>
          </p:cNvCxnSpPr>
          <p:nvPr/>
        </p:nvCxnSpPr>
        <p:spPr>
          <a:xfrm flipV="1">
            <a:off x="4315443" y="3371712"/>
            <a:ext cx="678737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678512" y="2918520"/>
            <a:ext cx="1340804" cy="8954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selects products which are packaged for shipping</a:t>
            </a:r>
          </a:p>
        </p:txBody>
      </p:sp>
      <p:cxnSp>
        <p:nvCxnSpPr>
          <p:cNvPr id="49" name="Straight Arrow Connector 48"/>
          <p:cNvCxnSpPr>
            <a:stCxn id="45" idx="3"/>
            <a:endCxn id="48" idx="1"/>
          </p:cNvCxnSpPr>
          <p:nvPr/>
        </p:nvCxnSpPr>
        <p:spPr>
          <a:xfrm flipV="1">
            <a:off x="6334984" y="3366245"/>
            <a:ext cx="343528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820822" y="3360775"/>
            <a:ext cx="589976" cy="1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813571" y="3196945"/>
            <a:ext cx="1340804" cy="895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validates payment information and shipping location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92236" y="597263"/>
            <a:ext cx="1340804" cy="8954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chooses to save cart and log out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813571" y="4456257"/>
            <a:ext cx="1340804" cy="895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completes purchase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792236" y="1937634"/>
            <a:ext cx="1340804" cy="895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Customer chooses to pay and ship package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67407" y="152554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cxnSp>
        <p:nvCxnSpPr>
          <p:cNvPr id="69" name="Connector: Elbow 68"/>
          <p:cNvCxnSpPr>
            <a:stCxn id="63" idx="1"/>
            <a:endCxn id="7" idx="0"/>
          </p:cNvCxnSpPr>
          <p:nvPr/>
        </p:nvCxnSpPr>
        <p:spPr>
          <a:xfrm rot="10800000" flipV="1">
            <a:off x="2119060" y="1044987"/>
            <a:ext cx="6673177" cy="106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42" idx="3"/>
            <a:endCxn id="67" idx="1"/>
          </p:cNvCxnSpPr>
          <p:nvPr/>
        </p:nvCxnSpPr>
        <p:spPr>
          <a:xfrm flipV="1">
            <a:off x="8061985" y="1710210"/>
            <a:ext cx="1105422" cy="3341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/>
          <p:cNvCxnSpPr>
            <a:stCxn id="48" idx="3"/>
            <a:endCxn id="67" idx="1"/>
          </p:cNvCxnSpPr>
          <p:nvPr/>
        </p:nvCxnSpPr>
        <p:spPr>
          <a:xfrm flipV="1">
            <a:off x="8019316" y="1710210"/>
            <a:ext cx="1148091" cy="1656035"/>
          </a:xfrm>
          <a:prstGeom prst="bentConnector3">
            <a:avLst>
              <a:gd name="adj1" fmla="val 52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721181" y="5808134"/>
            <a:ext cx="1340804" cy="36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Package product adjustments</a:t>
            </a:r>
          </a:p>
        </p:txBody>
      </p:sp>
      <p:cxnSp>
        <p:nvCxnSpPr>
          <p:cNvPr id="84" name="Connector: Elbow 83"/>
          <p:cNvCxnSpPr>
            <a:stCxn id="42" idx="2"/>
            <a:endCxn id="82" idx="1"/>
          </p:cNvCxnSpPr>
          <p:nvPr/>
        </p:nvCxnSpPr>
        <p:spPr>
          <a:xfrm rot="5400000">
            <a:off x="6811055" y="5409271"/>
            <a:ext cx="490655" cy="670402"/>
          </a:xfrm>
          <a:prstGeom prst="bentConnector4">
            <a:avLst>
              <a:gd name="adj1" fmla="val 31487"/>
              <a:gd name="adj2" fmla="val 134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82" idx="3"/>
            <a:endCxn id="42" idx="2"/>
          </p:cNvCxnSpPr>
          <p:nvPr/>
        </p:nvCxnSpPr>
        <p:spPr>
          <a:xfrm flipH="1" flipV="1">
            <a:off x="7391583" y="5499145"/>
            <a:ext cx="670402" cy="490655"/>
          </a:xfrm>
          <a:prstGeom prst="bentConnector4">
            <a:avLst>
              <a:gd name="adj1" fmla="val -34099"/>
              <a:gd name="adj2" fmla="val 6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/>
          <p:cNvCxnSpPr>
            <a:stCxn id="67" idx="3"/>
            <a:endCxn id="63" idx="3"/>
          </p:cNvCxnSpPr>
          <p:nvPr/>
        </p:nvCxnSpPr>
        <p:spPr>
          <a:xfrm flipV="1">
            <a:off x="9637407" y="1044988"/>
            <a:ext cx="495633" cy="665222"/>
          </a:xfrm>
          <a:prstGeom prst="bentConnector3">
            <a:avLst>
              <a:gd name="adj1" fmla="val 14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/>
          <p:cNvCxnSpPr>
            <a:stCxn id="67" idx="3"/>
            <a:endCxn id="66" idx="3"/>
          </p:cNvCxnSpPr>
          <p:nvPr/>
        </p:nvCxnSpPr>
        <p:spPr>
          <a:xfrm>
            <a:off x="9637407" y="1710210"/>
            <a:ext cx="495633" cy="675149"/>
          </a:xfrm>
          <a:prstGeom prst="bentConnector3">
            <a:avLst>
              <a:gd name="adj1" fmla="val 14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325190" y="2738063"/>
            <a:ext cx="1599702" cy="2902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62787" y="436652"/>
            <a:ext cx="1599702" cy="259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5400000">
            <a:off x="2412284" y="-212762"/>
            <a:ext cx="1330504" cy="353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81582" y="285056"/>
            <a:ext cx="9350096" cy="61110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Pike Place Experience Shopper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8243" y="666218"/>
            <a:ext cx="13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76251" y="2112306"/>
            <a:ext cx="2640271" cy="1321621"/>
            <a:chOff x="1514088" y="1388083"/>
            <a:chExt cx="2640271" cy="1054533"/>
          </a:xfrm>
        </p:grpSpPr>
        <p:sp>
          <p:nvSpPr>
            <p:cNvPr id="7" name="Rectangle 6"/>
            <p:cNvSpPr/>
            <p:nvPr/>
          </p:nvSpPr>
          <p:spPr>
            <a:xfrm>
              <a:off x="1514088" y="1388083"/>
              <a:ext cx="2640271" cy="895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Customer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052206" y="1426953"/>
              <a:ext cx="9653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CustomerId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FirstName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LastName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Email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UserName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Shipping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76251" y="4151311"/>
            <a:ext cx="2640271" cy="1322949"/>
            <a:chOff x="1514088" y="1388083"/>
            <a:chExt cx="2640271" cy="895449"/>
          </a:xfrm>
        </p:grpSpPr>
        <p:sp>
          <p:nvSpPr>
            <p:cNvPr id="27" name="Rectangle 26"/>
            <p:cNvSpPr/>
            <p:nvPr/>
          </p:nvSpPr>
          <p:spPr>
            <a:xfrm>
              <a:off x="1514088" y="1388083"/>
              <a:ext cx="2640271" cy="895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Address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482" y="1429463"/>
              <a:ext cx="965329" cy="79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AddressId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Number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Street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State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Zip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CustomerId</a:t>
              </a:r>
              <a:endParaRPr lang="en-US" sz="1000" dirty="0"/>
            </a:p>
          </p:txBody>
        </p:sp>
      </p:grp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 flipV="1">
            <a:off x="2996387" y="3234551"/>
            <a:ext cx="10391" cy="9115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89513" y="4022907"/>
            <a:ext cx="234530" cy="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89513" y="4084511"/>
            <a:ext cx="234530" cy="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822191" y="737688"/>
            <a:ext cx="2640271" cy="895449"/>
            <a:chOff x="1514088" y="1388083"/>
            <a:chExt cx="2640271" cy="895449"/>
          </a:xfrm>
        </p:grpSpPr>
        <p:sp>
          <p:nvSpPr>
            <p:cNvPr id="38" name="Rectangle 37"/>
            <p:cNvSpPr/>
            <p:nvPr/>
          </p:nvSpPr>
          <p:spPr>
            <a:xfrm>
              <a:off x="1514088" y="1388083"/>
              <a:ext cx="2640271" cy="895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ProductType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34223" y="1426770"/>
              <a:ext cx="11192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ProductTypeId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ProductId</a:t>
              </a:r>
              <a:endParaRPr lang="en-US" sz="1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25739" y="1095087"/>
            <a:ext cx="2207740" cy="1374752"/>
            <a:chOff x="1364339" y="1358362"/>
            <a:chExt cx="2640271" cy="980821"/>
          </a:xfrm>
        </p:grpSpPr>
        <p:sp>
          <p:nvSpPr>
            <p:cNvPr id="41" name="Rectangle 40"/>
            <p:cNvSpPr/>
            <p:nvPr/>
          </p:nvSpPr>
          <p:spPr>
            <a:xfrm>
              <a:off x="1364339" y="1358362"/>
              <a:ext cx="2640271" cy="895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Product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42893" y="1394972"/>
              <a:ext cx="1533999" cy="94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ProductId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Size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Price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ProductTypeId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SentimentValue</a:t>
              </a:r>
              <a:endParaRPr lang="en-US" sz="1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20548" y="3325862"/>
            <a:ext cx="1616424" cy="1138055"/>
            <a:chOff x="1514088" y="1388083"/>
            <a:chExt cx="2640271" cy="895449"/>
          </a:xfrm>
        </p:grpSpPr>
        <p:sp>
          <p:nvSpPr>
            <p:cNvPr id="48" name="Rectangle 47"/>
            <p:cNvSpPr/>
            <p:nvPr/>
          </p:nvSpPr>
          <p:spPr>
            <a:xfrm>
              <a:off x="1514088" y="1388083"/>
              <a:ext cx="2640271" cy="895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Cart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43082" y="1446540"/>
              <a:ext cx="1773630" cy="79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CartId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Products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Sentiment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Customer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CustomerId</a:t>
              </a:r>
              <a:endParaRPr lang="en-US" sz="1000" dirty="0"/>
            </a:p>
          </p:txBody>
        </p:sp>
      </p:grpSp>
      <p:cxnSp>
        <p:nvCxnSpPr>
          <p:cNvPr id="58" name="Connector: Elbow 57"/>
          <p:cNvCxnSpPr>
            <a:stCxn id="41" idx="2"/>
            <a:endCxn id="48" idx="0"/>
          </p:cNvCxnSpPr>
          <p:nvPr/>
        </p:nvCxnSpPr>
        <p:spPr>
          <a:xfrm rot="5400000">
            <a:off x="5541344" y="2837596"/>
            <a:ext cx="975683" cy="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911495" y="2462167"/>
            <a:ext cx="234530" cy="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11495" y="2523771"/>
            <a:ext cx="234530" cy="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stCxn id="7" idx="3"/>
            <a:endCxn id="48" idx="2"/>
          </p:cNvCxnSpPr>
          <p:nvPr/>
        </p:nvCxnSpPr>
        <p:spPr>
          <a:xfrm>
            <a:off x="4316522" y="2673429"/>
            <a:ext cx="1712238" cy="1790488"/>
          </a:xfrm>
          <a:prstGeom prst="bentConnector4">
            <a:avLst>
              <a:gd name="adj1" fmla="val 26399"/>
              <a:gd name="adj2" fmla="val 1127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8078906" y="4608764"/>
            <a:ext cx="2126840" cy="1546465"/>
            <a:chOff x="1514088" y="1388083"/>
            <a:chExt cx="2640271" cy="895449"/>
          </a:xfrm>
        </p:grpSpPr>
        <p:sp>
          <p:nvSpPr>
            <p:cNvPr id="74" name="Rectangle 73"/>
            <p:cNvSpPr/>
            <p:nvPr/>
          </p:nvSpPr>
          <p:spPr>
            <a:xfrm>
              <a:off x="1514088" y="1388083"/>
              <a:ext cx="2640271" cy="895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Shop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85064" y="1415330"/>
              <a:ext cx="1721077" cy="855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ShopId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GeoLoc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Number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Street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State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Zip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ProductTypeId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ProductId</a:t>
              </a:r>
              <a:endParaRPr lang="en-US" sz="1000" dirty="0"/>
            </a:p>
          </p:txBody>
        </p:sp>
      </p:grpSp>
      <p:cxnSp>
        <p:nvCxnSpPr>
          <p:cNvPr id="19" name="Connector: Elbow 18"/>
          <p:cNvCxnSpPr>
            <a:stCxn id="41" idx="0"/>
            <a:endCxn id="38" idx="1"/>
          </p:cNvCxnSpPr>
          <p:nvPr/>
        </p:nvCxnSpPr>
        <p:spPr>
          <a:xfrm rot="16200000" flipH="1">
            <a:off x="6880737" y="243959"/>
            <a:ext cx="90326" cy="1792582"/>
          </a:xfrm>
          <a:prstGeom prst="bentConnector4">
            <a:avLst>
              <a:gd name="adj1" fmla="val -253083"/>
              <a:gd name="adj2" fmla="val 807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6200000">
            <a:off x="5997818" y="829063"/>
            <a:ext cx="61883" cy="320815"/>
            <a:chOff x="5712994" y="5403842"/>
            <a:chExt cx="61883" cy="320815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5614315" y="5564095"/>
              <a:ext cx="320815" cy="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5552741" y="5564095"/>
              <a:ext cx="320815" cy="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8002835" y="2594198"/>
            <a:ext cx="2323308" cy="1138055"/>
            <a:chOff x="1514088" y="1388083"/>
            <a:chExt cx="2711825" cy="895449"/>
          </a:xfrm>
        </p:grpSpPr>
        <p:sp>
          <p:nvSpPr>
            <p:cNvPr id="44" name="Rectangle 43"/>
            <p:cNvSpPr/>
            <p:nvPr/>
          </p:nvSpPr>
          <p:spPr>
            <a:xfrm>
              <a:off x="1514088" y="1388083"/>
              <a:ext cx="2640271" cy="895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Inventory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51217" y="1593970"/>
              <a:ext cx="1574696" cy="43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InventoryId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ProductId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ShopId</a:t>
              </a:r>
              <a:endParaRPr lang="en-US" sz="1000" dirty="0"/>
            </a:p>
          </p:txBody>
        </p:sp>
      </p:grpSp>
      <p:cxnSp>
        <p:nvCxnSpPr>
          <p:cNvPr id="46" name="Connector: Elbow 45"/>
          <p:cNvCxnSpPr>
            <a:stCxn id="41" idx="3"/>
            <a:endCxn id="44" idx="0"/>
          </p:cNvCxnSpPr>
          <p:nvPr/>
        </p:nvCxnSpPr>
        <p:spPr>
          <a:xfrm>
            <a:off x="7133479" y="1722633"/>
            <a:ext cx="2000359" cy="8715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4" idx="2"/>
            <a:endCxn id="74" idx="0"/>
          </p:cNvCxnSpPr>
          <p:nvPr/>
        </p:nvCxnSpPr>
        <p:spPr>
          <a:xfrm>
            <a:off x="9133838" y="3732253"/>
            <a:ext cx="8488" cy="876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81582" y="285056"/>
            <a:ext cx="9350096" cy="61110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Pike Place Experience Shopper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8243" y="666218"/>
            <a:ext cx="18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Routes and Views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91168" y="946244"/>
            <a:ext cx="2640271" cy="2074460"/>
            <a:chOff x="1514088" y="1388083"/>
            <a:chExt cx="2640271" cy="895449"/>
          </a:xfrm>
        </p:grpSpPr>
        <p:sp>
          <p:nvSpPr>
            <p:cNvPr id="7" name="Rectangle 6"/>
            <p:cNvSpPr/>
            <p:nvPr/>
          </p:nvSpPr>
          <p:spPr>
            <a:xfrm>
              <a:off x="1514088" y="1388083"/>
              <a:ext cx="2640271" cy="895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Home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45129" y="1436344"/>
              <a:ext cx="1725015" cy="63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/>
                <a:t>Customer View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Create New User Account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Log 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Information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Click to View Shops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Click to View Products (by Product Type)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24355" y="3773722"/>
            <a:ext cx="2431409" cy="1776367"/>
            <a:chOff x="1585055" y="1429038"/>
            <a:chExt cx="2640271" cy="895449"/>
          </a:xfrm>
        </p:grpSpPr>
        <p:sp>
          <p:nvSpPr>
            <p:cNvPr id="48" name="Rectangle 47"/>
            <p:cNvSpPr/>
            <p:nvPr/>
          </p:nvSpPr>
          <p:spPr>
            <a:xfrm>
              <a:off x="1585055" y="1429038"/>
              <a:ext cx="2640271" cy="895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Cart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88741" y="1543196"/>
              <a:ext cx="1773630" cy="667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/>
                <a:t>Customer View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Index (all products selected)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Details (of each product selected)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Checkout (submit payment information and complete purchase)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61246" y="3773723"/>
            <a:ext cx="2640271" cy="1776367"/>
            <a:chOff x="1676251" y="4151311"/>
            <a:chExt cx="2640271" cy="1776367"/>
          </a:xfrm>
        </p:grpSpPr>
        <p:grpSp>
          <p:nvGrpSpPr>
            <p:cNvPr id="25" name="Group 24"/>
            <p:cNvGrpSpPr/>
            <p:nvPr/>
          </p:nvGrpSpPr>
          <p:grpSpPr>
            <a:xfrm>
              <a:off x="1676251" y="4151311"/>
              <a:ext cx="2640271" cy="1776367"/>
              <a:chOff x="1514088" y="1388083"/>
              <a:chExt cx="2640271" cy="89544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514088" y="1388083"/>
                <a:ext cx="2640271" cy="8954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b="1" dirty="0"/>
                  <a:t>Shops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300260" y="1412184"/>
                <a:ext cx="1669575" cy="356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/>
                  <a:t>Customer View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Index (List all shops)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Details (View individual shops w/products types)</a:t>
                </a:r>
                <a:endParaRPr lang="en-US" sz="1000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435011" y="5096674"/>
              <a:ext cx="1669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/>
                <a:t>Administrator View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Create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Update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Delete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48363" y="3773723"/>
            <a:ext cx="2829146" cy="1776367"/>
            <a:chOff x="4644954" y="2807324"/>
            <a:chExt cx="2829146" cy="1534757"/>
          </a:xfrm>
        </p:grpSpPr>
        <p:sp>
          <p:nvSpPr>
            <p:cNvPr id="41" name="Rectangle 40"/>
            <p:cNvSpPr/>
            <p:nvPr/>
          </p:nvSpPr>
          <p:spPr>
            <a:xfrm>
              <a:off x="4644954" y="2807324"/>
              <a:ext cx="2829146" cy="15347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Products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16153" y="2819127"/>
              <a:ext cx="1669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/>
                <a:t>Customer View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Index (List all Products)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Details (View individual products)</a:t>
              </a:r>
              <a:endParaRPr lang="en-US" sz="1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16152" y="3538815"/>
              <a:ext cx="1669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/>
                <a:t>Administrator View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Create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Update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12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312</Words>
  <Application>Microsoft Office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Benavente</dc:creator>
  <cp:lastModifiedBy>Sid Benavente</cp:lastModifiedBy>
  <cp:revision>29</cp:revision>
  <dcterms:created xsi:type="dcterms:W3CDTF">2016-09-08T16:01:43Z</dcterms:created>
  <dcterms:modified xsi:type="dcterms:W3CDTF">2016-09-23T00:14:27Z</dcterms:modified>
</cp:coreProperties>
</file>