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3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502D-5027-4B6F-8CEC-8AA024E5DC9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0203-2F95-4D4C-8463-E7AAF6B4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0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502D-5027-4B6F-8CEC-8AA024E5DC9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0203-2F95-4D4C-8463-E7AAF6B4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5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502D-5027-4B6F-8CEC-8AA024E5DC9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0203-2F95-4D4C-8463-E7AAF6B4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3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502D-5027-4B6F-8CEC-8AA024E5DC9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0203-2F95-4D4C-8463-E7AAF6B4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502D-5027-4B6F-8CEC-8AA024E5DC9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0203-2F95-4D4C-8463-E7AAF6B4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502D-5027-4B6F-8CEC-8AA024E5DC9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0203-2F95-4D4C-8463-E7AAF6B4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9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502D-5027-4B6F-8CEC-8AA024E5DC9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0203-2F95-4D4C-8463-E7AAF6B4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2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502D-5027-4B6F-8CEC-8AA024E5DC9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0203-2F95-4D4C-8463-E7AAF6B4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502D-5027-4B6F-8CEC-8AA024E5DC9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0203-2F95-4D4C-8463-E7AAF6B4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5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502D-5027-4B6F-8CEC-8AA024E5DC9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0203-2F95-4D4C-8463-E7AAF6B4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502D-5027-4B6F-8CEC-8AA024E5DC9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0203-2F95-4D4C-8463-E7AAF6B4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5502D-5027-4B6F-8CEC-8AA024E5DC9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D0203-2F95-4D4C-8463-E7AAF6B4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685" y="504947"/>
            <a:ext cx="2090791" cy="857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5" name="Rectangle 4"/>
          <p:cNvSpPr/>
          <p:nvPr/>
        </p:nvSpPr>
        <p:spPr>
          <a:xfrm>
            <a:off x="910494" y="1917643"/>
            <a:ext cx="1835649" cy="738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Lunch</a:t>
            </a:r>
          </a:p>
        </p:txBody>
      </p:sp>
      <p:sp>
        <p:nvSpPr>
          <p:cNvPr id="6" name="Rectangle 5"/>
          <p:cNvSpPr/>
          <p:nvPr/>
        </p:nvSpPr>
        <p:spPr>
          <a:xfrm>
            <a:off x="905357" y="3328627"/>
            <a:ext cx="1835649" cy="738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Dinner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9732" y="3431568"/>
            <a:ext cx="1554822" cy="551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Pasta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9732" y="4179869"/>
            <a:ext cx="1554822" cy="5513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Pizza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9732" y="5005226"/>
            <a:ext cx="1554822" cy="551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Sandwich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91913" y="3472666"/>
            <a:ext cx="1140429" cy="510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Crust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91913" y="4200417"/>
            <a:ext cx="1140429" cy="510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Sauce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91913" y="4900765"/>
            <a:ext cx="1140429" cy="510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Toppings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98969" y="4820492"/>
            <a:ext cx="79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 many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4840" y="2202599"/>
            <a:ext cx="1220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Belongs to many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59744" y="1251740"/>
            <a:ext cx="1116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Belongs to one</a:t>
            </a:r>
          </a:p>
        </p:txBody>
      </p:sp>
      <p:cxnSp>
        <p:nvCxnSpPr>
          <p:cNvPr id="17" name="Straight Connector 16"/>
          <p:cNvCxnSpPr>
            <a:stCxn id="8" idx="3"/>
            <a:endCxn id="11" idx="1"/>
          </p:cNvCxnSpPr>
          <p:nvPr/>
        </p:nvCxnSpPr>
        <p:spPr>
          <a:xfrm flipV="1">
            <a:off x="5604554" y="4455558"/>
            <a:ext cx="15873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</p:cNvCxnSpPr>
          <p:nvPr/>
        </p:nvCxnSpPr>
        <p:spPr>
          <a:xfrm flipV="1">
            <a:off x="5604554" y="3873357"/>
            <a:ext cx="1587358" cy="58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2" idx="1"/>
          </p:cNvCxnSpPr>
          <p:nvPr/>
        </p:nvCxnSpPr>
        <p:spPr>
          <a:xfrm>
            <a:off x="5604554" y="4455559"/>
            <a:ext cx="1587359" cy="70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98969" y="3957664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 one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31513" y="4453592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 one</a:t>
            </a:r>
          </a:p>
        </p:txBody>
      </p:sp>
      <p:cxnSp>
        <p:nvCxnSpPr>
          <p:cNvPr id="27" name="Straight Connector 26"/>
          <p:cNvCxnSpPr>
            <a:stCxn id="6" idx="3"/>
            <a:endCxn id="7" idx="1"/>
          </p:cNvCxnSpPr>
          <p:nvPr/>
        </p:nvCxnSpPr>
        <p:spPr>
          <a:xfrm>
            <a:off x="2741006" y="3697641"/>
            <a:ext cx="1308726" cy="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  <a:endCxn id="8" idx="1"/>
          </p:cNvCxnSpPr>
          <p:nvPr/>
        </p:nvCxnSpPr>
        <p:spPr>
          <a:xfrm>
            <a:off x="2741006" y="3697641"/>
            <a:ext cx="1308726" cy="75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3"/>
            <a:endCxn id="9" idx="1"/>
          </p:cNvCxnSpPr>
          <p:nvPr/>
        </p:nvCxnSpPr>
        <p:spPr>
          <a:xfrm>
            <a:off x="2741006" y="3697641"/>
            <a:ext cx="1308726" cy="1583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2"/>
            <a:endCxn id="5" idx="0"/>
          </p:cNvCxnSpPr>
          <p:nvPr/>
        </p:nvCxnSpPr>
        <p:spPr>
          <a:xfrm>
            <a:off x="1151081" y="1362839"/>
            <a:ext cx="677238" cy="554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2"/>
            <a:endCxn id="6" idx="0"/>
          </p:cNvCxnSpPr>
          <p:nvPr/>
        </p:nvCxnSpPr>
        <p:spPr>
          <a:xfrm>
            <a:off x="1151081" y="1362839"/>
            <a:ext cx="672101" cy="196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11777" y="4112661"/>
            <a:ext cx="794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 many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679954" y="2868205"/>
            <a:ext cx="1008578" cy="352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Whole Wheat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679954" y="3642187"/>
            <a:ext cx="1008578" cy="352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Sourdough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679954" y="3255196"/>
            <a:ext cx="1008578" cy="352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White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950525" y="3890253"/>
            <a:ext cx="1008578" cy="352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Marinara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950525" y="4664235"/>
            <a:ext cx="1008578" cy="352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Garlic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950525" y="4277244"/>
            <a:ext cx="1008578" cy="352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White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679954" y="4904193"/>
            <a:ext cx="1008578" cy="352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Mushrooms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679954" y="5678175"/>
            <a:ext cx="1008578" cy="352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Green Pepper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679954" y="5291184"/>
            <a:ext cx="1008578" cy="352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Onions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680469" y="6065166"/>
            <a:ext cx="1008578" cy="352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Sausage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680469" y="6452157"/>
            <a:ext cx="1008578" cy="352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Cheese</a:t>
            </a:r>
          </a:p>
        </p:txBody>
      </p:sp>
      <p:cxnSp>
        <p:nvCxnSpPr>
          <p:cNvPr id="53" name="Straight Connector 52"/>
          <p:cNvCxnSpPr>
            <a:stCxn id="10" idx="3"/>
            <a:endCxn id="41" idx="1"/>
          </p:cNvCxnSpPr>
          <p:nvPr/>
        </p:nvCxnSpPr>
        <p:spPr>
          <a:xfrm flipV="1">
            <a:off x="8332342" y="3431568"/>
            <a:ext cx="347612" cy="29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3"/>
            <a:endCxn id="44" idx="1"/>
          </p:cNvCxnSpPr>
          <p:nvPr/>
        </p:nvCxnSpPr>
        <p:spPr>
          <a:xfrm flipV="1">
            <a:off x="8332342" y="4453616"/>
            <a:ext cx="1618183" cy="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2"/>
            <a:endCxn id="46" idx="1"/>
          </p:cNvCxnSpPr>
          <p:nvPr/>
        </p:nvCxnSpPr>
        <p:spPr>
          <a:xfrm>
            <a:off x="7762128" y="5411046"/>
            <a:ext cx="917826" cy="44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380328" y="5678175"/>
            <a:ext cx="1008578" cy="352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Mozzarella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380328" y="6452157"/>
            <a:ext cx="1008578" cy="352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Fontanilla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380328" y="6065166"/>
            <a:ext cx="1008578" cy="352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Feta</a:t>
            </a:r>
          </a:p>
        </p:txBody>
      </p:sp>
      <p:cxnSp>
        <p:nvCxnSpPr>
          <p:cNvPr id="62" name="Straight Connector 61"/>
          <p:cNvCxnSpPr>
            <a:stCxn id="50" idx="3"/>
            <a:endCxn id="60" idx="1"/>
          </p:cNvCxnSpPr>
          <p:nvPr/>
        </p:nvCxnSpPr>
        <p:spPr>
          <a:xfrm flipV="1">
            <a:off x="9689047" y="6241538"/>
            <a:ext cx="691281" cy="38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585528" y="504947"/>
            <a:ext cx="2090791" cy="857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959308" y="500667"/>
            <a:ext cx="2090791" cy="8578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67" name="Straight Arrow Connector 66"/>
          <p:cNvCxnSpPr>
            <a:stCxn id="65" idx="1"/>
            <a:endCxn id="64" idx="3"/>
          </p:cNvCxnSpPr>
          <p:nvPr/>
        </p:nvCxnSpPr>
        <p:spPr>
          <a:xfrm flipH="1">
            <a:off x="6676319" y="929613"/>
            <a:ext cx="1282989" cy="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676319" y="1212351"/>
            <a:ext cx="1282989" cy="1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855495" y="623499"/>
            <a:ext cx="79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 many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0288553" y="500667"/>
            <a:ext cx="1008578" cy="3527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Name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0288553" y="1274649"/>
            <a:ext cx="1008578" cy="3527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Phone Number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288553" y="887658"/>
            <a:ext cx="1008578" cy="3527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Address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371494" y="515651"/>
            <a:ext cx="1008578" cy="352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Customer ID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71494" y="1289633"/>
            <a:ext cx="1008578" cy="352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Type (Pickup, Delivery, </a:t>
            </a:r>
            <a:r>
              <a:rPr lang="en-US" sz="1050" dirty="0" err="1"/>
              <a:t>EatIn</a:t>
            </a:r>
            <a:r>
              <a:rPr lang="en-US" sz="1050" dirty="0"/>
              <a:t>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371494" y="902642"/>
            <a:ext cx="1008578" cy="352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Total Cost</a:t>
            </a:r>
          </a:p>
        </p:txBody>
      </p:sp>
      <p:cxnSp>
        <p:nvCxnSpPr>
          <p:cNvPr id="81" name="Straight Arrow Connector 80"/>
          <p:cNvCxnSpPr>
            <a:stCxn id="64" idx="2"/>
          </p:cNvCxnSpPr>
          <p:nvPr/>
        </p:nvCxnSpPr>
        <p:spPr>
          <a:xfrm flipH="1">
            <a:off x="4918192" y="1362839"/>
            <a:ext cx="712732" cy="162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781748" y="2978397"/>
            <a:ext cx="2090791" cy="29503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Selections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676577" y="1498317"/>
            <a:ext cx="79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 many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5294715" y="1358561"/>
            <a:ext cx="761901" cy="161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191912" y="5962174"/>
            <a:ext cx="1140429" cy="510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cxnSp>
        <p:nvCxnSpPr>
          <p:cNvPr id="93" name="Straight Connector 92"/>
          <p:cNvCxnSpPr>
            <a:stCxn id="8" idx="3"/>
            <a:endCxn id="91" idx="1"/>
          </p:cNvCxnSpPr>
          <p:nvPr/>
        </p:nvCxnSpPr>
        <p:spPr>
          <a:xfrm>
            <a:off x="5604554" y="4455559"/>
            <a:ext cx="1587358" cy="1761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331513" y="5941373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 one</a:t>
            </a:r>
          </a:p>
        </p:txBody>
      </p:sp>
    </p:spTree>
    <p:extLst>
      <p:ext uri="{BB962C8B-B14F-4D97-AF65-F5344CB8AC3E}">
        <p14:creationId xmlns:p14="http://schemas.microsoft.com/office/powerpoint/2010/main" val="293185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65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 Benavente</dc:creator>
  <cp:lastModifiedBy>Sid Benavente</cp:lastModifiedBy>
  <cp:revision>10</cp:revision>
  <dcterms:created xsi:type="dcterms:W3CDTF">2016-07-01T13:41:11Z</dcterms:created>
  <dcterms:modified xsi:type="dcterms:W3CDTF">2016-07-01T14:10:24Z</dcterms:modified>
</cp:coreProperties>
</file>