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980F-48BB-46C7-B631-826ECA80EBE0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30F7-3C6A-4E60-8183-AA760642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0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0150" y="1538554"/>
            <a:ext cx="802106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150" y="2272480"/>
            <a:ext cx="802106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206-726-1717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150" y="3006406"/>
            <a:ext cx="802106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an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1326" y="1985208"/>
            <a:ext cx="185286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538" y="974558"/>
            <a:ext cx="2334127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a new order: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6797" y="668405"/>
            <a:ext cx="20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 Online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11707" y="1993412"/>
            <a:ext cx="185286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13370" y="1985208"/>
            <a:ext cx="185286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20275" y="1414972"/>
            <a:ext cx="1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would you like to receive this?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8430" y="1522693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would you like?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11707" y="1522693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your crust: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11707" y="3144435"/>
            <a:ext cx="185286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11707" y="2673716"/>
            <a:ext cx="15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your sauce: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11707" y="4347959"/>
            <a:ext cx="185286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11708" y="3824739"/>
            <a:ext cx="178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your cheese (as many as you’d like)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11707" y="5641566"/>
            <a:ext cx="185286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11707" y="5118346"/>
            <a:ext cx="231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your ingredients (as many as you’d like)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535" y="2788801"/>
            <a:ext cx="327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Note: Select boxes will be cascading style and populated by the previous selection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02934" y="4195195"/>
            <a:ext cx="1832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First one included, additional cheeses $1.50 each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8895" y="5488802"/>
            <a:ext cx="1832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First three included, additional ingredients $1.50 each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67587" y="561655"/>
            <a:ext cx="9532173" cy="62000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5290" y="1985208"/>
            <a:ext cx="185286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55290" y="1522693"/>
            <a:ext cx="2067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size would you like?</a:t>
            </a:r>
          </a:p>
        </p:txBody>
      </p:sp>
      <p:cxnSp>
        <p:nvCxnSpPr>
          <p:cNvPr id="28" name="Straight Arrow Connector 27"/>
          <p:cNvCxnSpPr>
            <a:stCxn id="4" idx="3"/>
          </p:cNvCxnSpPr>
          <p:nvPr/>
        </p:nvCxnSpPr>
        <p:spPr>
          <a:xfrm flipV="1">
            <a:off x="1532256" y="1755122"/>
            <a:ext cx="1035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06751" y="1830470"/>
            <a:ext cx="99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On Click, show</a:t>
            </a:r>
          </a:p>
        </p:txBody>
      </p:sp>
    </p:spTree>
    <p:extLst>
      <p:ext uri="{BB962C8B-B14F-4D97-AF65-F5344CB8AC3E}">
        <p14:creationId xmlns:p14="http://schemas.microsoft.com/office/powerpoint/2010/main" val="324503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Benavente</dc:creator>
  <cp:lastModifiedBy>Sid Benavente</cp:lastModifiedBy>
  <cp:revision>4</cp:revision>
  <dcterms:created xsi:type="dcterms:W3CDTF">2016-07-01T17:52:32Z</dcterms:created>
  <dcterms:modified xsi:type="dcterms:W3CDTF">2016-07-01T18:04:16Z</dcterms:modified>
</cp:coreProperties>
</file>