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2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56E2-A1B1-49AA-8320-B21E9931FA2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C4F6-4D70-45CF-B96F-50AF6416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1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56E2-A1B1-49AA-8320-B21E9931FA2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C4F6-4D70-45CF-B96F-50AF6416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3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56E2-A1B1-49AA-8320-B21E9931FA2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C4F6-4D70-45CF-B96F-50AF6416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8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56E2-A1B1-49AA-8320-B21E9931FA2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C4F6-4D70-45CF-B96F-50AF6416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0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56E2-A1B1-49AA-8320-B21E9931FA2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C4F6-4D70-45CF-B96F-50AF6416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2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56E2-A1B1-49AA-8320-B21E9931FA2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C4F6-4D70-45CF-B96F-50AF6416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56E2-A1B1-49AA-8320-B21E9931FA2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C4F6-4D70-45CF-B96F-50AF6416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3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56E2-A1B1-49AA-8320-B21E9931FA2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C4F6-4D70-45CF-B96F-50AF6416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5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56E2-A1B1-49AA-8320-B21E9931FA2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C4F6-4D70-45CF-B96F-50AF6416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8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56E2-A1B1-49AA-8320-B21E9931FA2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C4F6-4D70-45CF-B96F-50AF6416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7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56E2-A1B1-49AA-8320-B21E9931FA2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C4F6-4D70-45CF-B96F-50AF6416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E56E2-A1B1-49AA-8320-B21E9931FA2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6C4F6-4D70-45CF-B96F-50AF6416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2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3984" y="2081955"/>
            <a:ext cx="2539474" cy="1568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enters the script to be run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4244" y="2081955"/>
            <a:ext cx="2923885" cy="6115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selects priority level using a drop down selector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89256" y="2650876"/>
            <a:ext cx="2360520" cy="1102042"/>
            <a:chOff x="3850209" y="3344382"/>
            <a:chExt cx="2360520" cy="1102042"/>
          </a:xfrm>
        </p:grpSpPr>
        <p:sp>
          <p:nvSpPr>
            <p:cNvPr id="6" name="Rectangle 5"/>
            <p:cNvSpPr/>
            <p:nvPr/>
          </p:nvSpPr>
          <p:spPr>
            <a:xfrm>
              <a:off x="3850209" y="3344382"/>
              <a:ext cx="1872498" cy="3057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Urgent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12883" y="3609798"/>
              <a:ext cx="1872498" cy="3057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Important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75557" y="3875214"/>
              <a:ext cx="1872498" cy="3057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Standard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38231" y="4140630"/>
              <a:ext cx="1872498" cy="3057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Etc.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175522" y="934549"/>
            <a:ext cx="2539474" cy="10146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System uploads script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36758" y="934549"/>
            <a:ext cx="2539474" cy="10146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System translates priority &amp; scans script for compatibility with selected importance and potential blockers</a:t>
            </a:r>
          </a:p>
        </p:txBody>
      </p:sp>
      <p:cxnSp>
        <p:nvCxnSpPr>
          <p:cNvPr id="16" name="Connector: Elbow 15"/>
          <p:cNvCxnSpPr>
            <a:stCxn id="4" idx="0"/>
            <a:endCxn id="11" idx="1"/>
          </p:cNvCxnSpPr>
          <p:nvPr/>
        </p:nvCxnSpPr>
        <p:spPr>
          <a:xfrm rot="5400000" flipH="1" flipV="1">
            <a:off x="1649593" y="1556027"/>
            <a:ext cx="640057" cy="411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2"/>
            <a:endCxn id="5" idx="1"/>
          </p:cNvCxnSpPr>
          <p:nvPr/>
        </p:nvCxnSpPr>
        <p:spPr>
          <a:xfrm rot="16200000" flipH="1">
            <a:off x="3285500" y="2109005"/>
            <a:ext cx="438502" cy="1189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>
            <a:stCxn id="5" idx="0"/>
            <a:endCxn id="12" idx="1"/>
          </p:cNvCxnSpPr>
          <p:nvPr/>
        </p:nvCxnSpPr>
        <p:spPr>
          <a:xfrm rot="5400000" flipH="1" flipV="1">
            <a:off x="5411444" y="1056642"/>
            <a:ext cx="640057" cy="1410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067731" y="3388903"/>
            <a:ext cx="2539474" cy="1568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User prompted for corrections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516406" y="934549"/>
            <a:ext cx="2539474" cy="1568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Script submitted for queueing with assigned priority</a:t>
            </a:r>
          </a:p>
        </p:txBody>
      </p:sp>
      <p:cxnSp>
        <p:nvCxnSpPr>
          <p:cNvPr id="24" name="Connector: Elbow 23"/>
          <p:cNvCxnSpPr>
            <a:stCxn id="12" idx="2"/>
            <a:endCxn id="22" idx="1"/>
          </p:cNvCxnSpPr>
          <p:nvPr/>
        </p:nvCxnSpPr>
        <p:spPr>
          <a:xfrm rot="5400000" flipH="1" flipV="1">
            <a:off x="8496156" y="928997"/>
            <a:ext cx="230588" cy="1809911"/>
          </a:xfrm>
          <a:prstGeom prst="bentConnector4">
            <a:avLst>
              <a:gd name="adj1" fmla="val -99138"/>
              <a:gd name="adj2" fmla="val 850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12" idx="2"/>
            <a:endCxn id="21" idx="0"/>
          </p:cNvCxnSpPr>
          <p:nvPr/>
        </p:nvCxnSpPr>
        <p:spPr>
          <a:xfrm rot="16200000" flipH="1">
            <a:off x="7302153" y="2353588"/>
            <a:ext cx="1439656" cy="6309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21" idx="1"/>
            <a:endCxn id="4" idx="2"/>
          </p:cNvCxnSpPr>
          <p:nvPr/>
        </p:nvCxnSpPr>
        <p:spPr>
          <a:xfrm rot="10800000">
            <a:off x="1763721" y="3650175"/>
            <a:ext cx="5304010" cy="522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433539" y="2256392"/>
            <a:ext cx="986796" cy="305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/>
              <a:t>No Issues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76656" y="2763395"/>
            <a:ext cx="986796" cy="305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333372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 Benavente</dc:creator>
  <cp:lastModifiedBy>Sid Benavente</cp:lastModifiedBy>
  <cp:revision>2</cp:revision>
  <dcterms:created xsi:type="dcterms:W3CDTF">2016-11-14T13:58:32Z</dcterms:created>
  <dcterms:modified xsi:type="dcterms:W3CDTF">2016-11-14T14:08:41Z</dcterms:modified>
</cp:coreProperties>
</file>