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669900"/>
    <a:srgbClr val="FC9E36"/>
    <a:srgbClr val="FD2F2F"/>
    <a:srgbClr val="99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>
        <p:scale>
          <a:sx n="125" d="100"/>
          <a:sy n="125" d="100"/>
        </p:scale>
        <p:origin x="-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144FA-F94D-473A-9A0D-1C4FA224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232756-6FAD-46D7-8881-9537EEAF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3A4304-12ED-4787-BEA5-BF492846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154B4-CC34-4E8C-B917-A0DB0560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48E59-E4A5-484F-810B-B4E7FE5D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CF638-1E5F-4986-9278-D6A577AD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B87523-3275-4E00-B05F-C033555A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97906-7B0D-4CBD-A37E-D01374F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83DAC-26C2-4B21-A0C5-F80B5C16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DE5E1-73BE-4BC7-BBCC-1546BA6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89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A09225-45BB-4FC6-AC87-15317F0DB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AF7CE4-80F2-481D-9E04-1EA6FE62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F466D-C88D-47F4-95D3-744BF5B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54931-AEEE-439D-A6EA-C1C27F69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74F918-3571-42B8-9AF1-04519492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6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AB6-5877-4C85-A2B3-C484FAAC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52097-0E86-4F08-A488-804C4EC2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28FBB-93FD-4D18-8B78-E73E2339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D105E-BFC8-403C-A9A0-2E8E3319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9A8C6-6BE5-4722-9C0B-12C32597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63642-E5A4-4E6C-AF62-DBBED62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65DC2-31FE-4A73-9290-A33EBF23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DB1D99-92D9-473D-948E-6C722EF2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468AB9-15F7-4D45-B910-FF02DF1D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45B00-B519-4CF0-A330-2F7481D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5CC5B-797D-4829-A661-AE3613A4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B71B6-D030-48D6-B7F5-61DA6B52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636DBF-D4ED-49C4-A13A-9E820508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DC1C41-EB41-4740-B3A5-AE4B4DF5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99A3F5-BDC8-4DEE-B772-1C99E038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ABD149-CE6E-46F0-9FA5-BFE8A71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4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00A77-C1E9-4E11-A373-58F3506E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0274DF-7979-453F-AC2F-4594064FF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0B78A1-CA47-4070-B59B-B8CC4ECC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03DFE-C266-437D-8B5A-98D6791EF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EB8146-1700-4F54-8D41-B3A38BEFC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655C3A-08DB-4A19-AD5D-28B190C2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D63669-CCAC-45B0-B72B-0A9015CB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429569-C757-4ACB-8D94-D181119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46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5DD3-80D2-4C43-BA6F-F46F614B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4C0C16-7243-48E5-8B41-F1256AAF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6CC632-9161-450B-83DC-D0A98354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1B196-D7AB-4722-90D0-5241927C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89732E-C3B7-4D0C-8466-74A35E1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BA405F-9D9E-47FD-AAB0-6CA89955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911B70-3674-407E-BB87-A69AA438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9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8D964-FF60-452B-99D0-A52AA966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4CFFB-DD42-4D8E-936E-28DF5442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345732-8862-4826-BC6E-C3E25D17A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69C181-0C15-4875-9CA9-F4C5494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14A6DA-0A4A-4690-A57D-8C72A18C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F4094-1649-4814-BB99-5B23F955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42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4F7BF-5308-4092-8FCB-A8DE1CFB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25F7C8-B258-4733-8E56-FD5C69F49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2E04C1-C41D-4D2C-AC1D-F8ABD718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1A53D-39A9-4CAF-B616-D3326469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463EF-413E-492B-89FA-2261A634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44D729-9FA2-4A29-8DF4-D7860DE3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88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F88B9B-79FB-4E95-B2B9-058BB304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804444-0AA3-4140-BDB0-871D59C8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C282-7DAF-441B-AE91-B2274C40B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FECF8-9C5E-4EB4-981B-E027D0476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6EAAC-E918-4BE8-A35A-6643A542C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1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753C7213-8DB3-4218-A704-D2C58E9E1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91399"/>
              </p:ext>
            </p:extLst>
          </p:nvPr>
        </p:nvGraphicFramePr>
        <p:xfrm>
          <a:off x="2317336" y="1783831"/>
          <a:ext cx="7557327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8467">
                  <a:extLst>
                    <a:ext uri="{9D8B030D-6E8A-4147-A177-3AD203B41FA5}">
                      <a16:colId xmlns:a16="http://schemas.microsoft.com/office/drawing/2014/main" val="3608772131"/>
                    </a:ext>
                  </a:extLst>
                </a:gridCol>
                <a:gridCol w="462153">
                  <a:extLst>
                    <a:ext uri="{9D8B030D-6E8A-4147-A177-3AD203B41FA5}">
                      <a16:colId xmlns:a16="http://schemas.microsoft.com/office/drawing/2014/main" val="559463018"/>
                    </a:ext>
                  </a:extLst>
                </a:gridCol>
                <a:gridCol w="384493">
                  <a:extLst>
                    <a:ext uri="{9D8B030D-6E8A-4147-A177-3AD203B41FA5}">
                      <a16:colId xmlns:a16="http://schemas.microsoft.com/office/drawing/2014/main" val="1471747422"/>
                    </a:ext>
                  </a:extLst>
                </a:gridCol>
                <a:gridCol w="587883">
                  <a:extLst>
                    <a:ext uri="{9D8B030D-6E8A-4147-A177-3AD203B41FA5}">
                      <a16:colId xmlns:a16="http://schemas.microsoft.com/office/drawing/2014/main" val="45812894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3697855047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183207265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645157137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3581885799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79643854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471995405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972899395"/>
                    </a:ext>
                  </a:extLst>
                </a:gridCol>
                <a:gridCol w="595821">
                  <a:extLst>
                    <a:ext uri="{9D8B030D-6E8A-4147-A177-3AD203B41FA5}">
                      <a16:colId xmlns:a16="http://schemas.microsoft.com/office/drawing/2014/main" val="1291178812"/>
                    </a:ext>
                  </a:extLst>
                </a:gridCol>
                <a:gridCol w="531940">
                  <a:extLst>
                    <a:ext uri="{9D8B030D-6E8A-4147-A177-3AD203B41FA5}">
                      <a16:colId xmlns:a16="http://schemas.microsoft.com/office/drawing/2014/main" val="2309167906"/>
                    </a:ext>
                  </a:extLst>
                </a:gridCol>
                <a:gridCol w="673291">
                  <a:extLst>
                    <a:ext uri="{9D8B030D-6E8A-4147-A177-3AD203B41FA5}">
                      <a16:colId xmlns:a16="http://schemas.microsoft.com/office/drawing/2014/main" val="1344476638"/>
                    </a:ext>
                  </a:extLst>
                </a:gridCol>
                <a:gridCol w="719391">
                  <a:extLst>
                    <a:ext uri="{9D8B030D-6E8A-4147-A177-3AD203B41FA5}">
                      <a16:colId xmlns:a16="http://schemas.microsoft.com/office/drawing/2014/main" val="40205365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9692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bright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clocks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were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striking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thirteen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2121698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DD5EC52-616A-465B-AC2D-566675EA7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86803"/>
              </p:ext>
            </p:extLst>
          </p:nvPr>
        </p:nvGraphicFramePr>
        <p:xfrm>
          <a:off x="2317336" y="2710633"/>
          <a:ext cx="7557327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8467">
                  <a:extLst>
                    <a:ext uri="{9D8B030D-6E8A-4147-A177-3AD203B41FA5}">
                      <a16:colId xmlns:a16="http://schemas.microsoft.com/office/drawing/2014/main" val="3608772131"/>
                    </a:ext>
                  </a:extLst>
                </a:gridCol>
                <a:gridCol w="462153">
                  <a:extLst>
                    <a:ext uri="{9D8B030D-6E8A-4147-A177-3AD203B41FA5}">
                      <a16:colId xmlns:a16="http://schemas.microsoft.com/office/drawing/2014/main" val="559463018"/>
                    </a:ext>
                  </a:extLst>
                </a:gridCol>
                <a:gridCol w="384493">
                  <a:extLst>
                    <a:ext uri="{9D8B030D-6E8A-4147-A177-3AD203B41FA5}">
                      <a16:colId xmlns:a16="http://schemas.microsoft.com/office/drawing/2014/main" val="1471747422"/>
                    </a:ext>
                  </a:extLst>
                </a:gridCol>
                <a:gridCol w="587883">
                  <a:extLst>
                    <a:ext uri="{9D8B030D-6E8A-4147-A177-3AD203B41FA5}">
                      <a16:colId xmlns:a16="http://schemas.microsoft.com/office/drawing/2014/main" val="45812894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3697855047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183207265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645157137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3581885799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79643854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471995405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972899395"/>
                    </a:ext>
                  </a:extLst>
                </a:gridCol>
                <a:gridCol w="595821">
                  <a:extLst>
                    <a:ext uri="{9D8B030D-6E8A-4147-A177-3AD203B41FA5}">
                      <a16:colId xmlns:a16="http://schemas.microsoft.com/office/drawing/2014/main" val="1291178812"/>
                    </a:ext>
                  </a:extLst>
                </a:gridCol>
                <a:gridCol w="531940">
                  <a:extLst>
                    <a:ext uri="{9D8B030D-6E8A-4147-A177-3AD203B41FA5}">
                      <a16:colId xmlns:a16="http://schemas.microsoft.com/office/drawing/2014/main" val="2309167906"/>
                    </a:ext>
                  </a:extLst>
                </a:gridCol>
                <a:gridCol w="673291">
                  <a:extLst>
                    <a:ext uri="{9D8B030D-6E8A-4147-A177-3AD203B41FA5}">
                      <a16:colId xmlns:a16="http://schemas.microsoft.com/office/drawing/2014/main" val="1344476638"/>
                    </a:ext>
                  </a:extLst>
                </a:gridCol>
                <a:gridCol w="719391">
                  <a:extLst>
                    <a:ext uri="{9D8B030D-6E8A-4147-A177-3AD203B41FA5}">
                      <a16:colId xmlns:a16="http://schemas.microsoft.com/office/drawing/2014/main" val="40205365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9692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bright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thirteen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2121698"/>
                  </a:ext>
                </a:extLst>
              </a:tr>
            </a:tbl>
          </a:graphicData>
        </a:graphic>
      </p:graphicFrame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EA370EF-43FA-46B2-B316-738F28FEDD93}"/>
              </a:ext>
            </a:extLst>
          </p:cNvPr>
          <p:cNvCxnSpPr/>
          <p:nvPr/>
        </p:nvCxnSpPr>
        <p:spPr>
          <a:xfrm>
            <a:off x="2533290" y="2225479"/>
            <a:ext cx="0" cy="422694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C356B87-898F-45A4-A2EB-1C63020D920F}"/>
              </a:ext>
            </a:extLst>
          </p:cNvPr>
          <p:cNvCxnSpPr/>
          <p:nvPr/>
        </p:nvCxnSpPr>
        <p:spPr>
          <a:xfrm>
            <a:off x="2975250" y="2225479"/>
            <a:ext cx="0" cy="422694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EEDF3E3-84A9-4AD5-8615-58342B6C7369}"/>
              </a:ext>
            </a:extLst>
          </p:cNvPr>
          <p:cNvCxnSpPr/>
          <p:nvPr/>
        </p:nvCxnSpPr>
        <p:spPr>
          <a:xfrm>
            <a:off x="5703210" y="2225479"/>
            <a:ext cx="0" cy="422694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FC233F-92F4-4212-A18E-36F78224FEBD}"/>
              </a:ext>
            </a:extLst>
          </p:cNvPr>
          <p:cNvCxnSpPr/>
          <p:nvPr/>
        </p:nvCxnSpPr>
        <p:spPr>
          <a:xfrm>
            <a:off x="7394850" y="2225479"/>
            <a:ext cx="0" cy="422694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7A09EF5-F1F3-40FE-A81D-F542436DBB26}"/>
              </a:ext>
            </a:extLst>
          </p:cNvPr>
          <p:cNvCxnSpPr/>
          <p:nvPr/>
        </p:nvCxnSpPr>
        <p:spPr>
          <a:xfrm>
            <a:off x="7943490" y="2239145"/>
            <a:ext cx="0" cy="422694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58B6E49-3C43-4F18-9541-90E12E667961}"/>
              </a:ext>
            </a:extLst>
          </p:cNvPr>
          <p:cNvCxnSpPr/>
          <p:nvPr/>
        </p:nvCxnSpPr>
        <p:spPr>
          <a:xfrm>
            <a:off x="8568330" y="2239145"/>
            <a:ext cx="0" cy="422694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3A9218C9-DB7E-43A4-BD43-A5214C76FCF4}"/>
              </a:ext>
            </a:extLst>
          </p:cNvPr>
          <p:cNvSpPr/>
          <p:nvPr/>
        </p:nvSpPr>
        <p:spPr>
          <a:xfrm>
            <a:off x="1341120" y="1783830"/>
            <a:ext cx="800956" cy="370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Wörter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ACFEC5-FDF3-4F57-AA27-A737CE6E3B7D}"/>
              </a:ext>
            </a:extLst>
          </p:cNvPr>
          <p:cNvSpPr/>
          <p:nvPr/>
        </p:nvSpPr>
        <p:spPr>
          <a:xfrm>
            <a:off x="1341120" y="2710631"/>
            <a:ext cx="800956" cy="370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Lemmata</a:t>
            </a:r>
          </a:p>
        </p:txBody>
      </p:sp>
    </p:spTree>
    <p:extLst>
      <p:ext uri="{BB962C8B-B14F-4D97-AF65-F5344CB8AC3E}">
        <p14:creationId xmlns:p14="http://schemas.microsoft.com/office/powerpoint/2010/main" val="33454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Credé</dc:creator>
  <cp:lastModifiedBy>Andreas Credé</cp:lastModifiedBy>
  <cp:revision>49</cp:revision>
  <dcterms:created xsi:type="dcterms:W3CDTF">2019-12-15T18:48:16Z</dcterms:created>
  <dcterms:modified xsi:type="dcterms:W3CDTF">2019-12-30T19:04:59Z</dcterms:modified>
</cp:coreProperties>
</file>