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FD2F2F"/>
    <a:srgbClr val="FC9E36"/>
    <a:srgbClr val="99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144FA-F94D-473A-9A0D-1C4FA224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232756-6FAD-46D7-8881-9537EEAF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A4304-12ED-4787-BEA5-BF492846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154B4-CC34-4E8C-B917-A0DB056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48E59-E4A5-484F-810B-B4E7FE5D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CF638-1E5F-4986-9278-D6A577AD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B87523-3275-4E00-B05F-C033555A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97906-7B0D-4CBD-A37E-D01374F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83DAC-26C2-4B21-A0C5-F80B5C16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DE5E1-73BE-4BC7-BBCC-1546BA6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A09225-45BB-4FC6-AC87-15317F0DB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AF7CE4-80F2-481D-9E04-1EA6FE62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F466D-C88D-47F4-95D3-744BF5B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54931-AEEE-439D-A6EA-C1C27F6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F918-3571-42B8-9AF1-0451949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AB6-5877-4C85-A2B3-C484FAAC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52097-0E86-4F08-A488-804C4EC2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28FBB-93FD-4D18-8B78-E73E2339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D105E-BFC8-403C-A9A0-2E8E331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9A8C6-6BE5-4722-9C0B-12C32597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63642-E5A4-4E6C-AF62-DBBED62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5DC2-31FE-4A73-9290-A33EBF23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B1D99-92D9-473D-948E-6C722EF2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68AB9-15F7-4D45-B910-FF02DF1D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45B00-B519-4CF0-A330-2F7481D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5CC5B-797D-4829-A661-AE3613A4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B71B6-D030-48D6-B7F5-61DA6B52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636DBF-D4ED-49C4-A13A-9E820508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C1C41-EB41-4740-B3A5-AE4B4DF5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99A3F5-BDC8-4DEE-B772-1C99E038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ABD149-CE6E-46F0-9FA5-BFE8A71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00A77-C1E9-4E11-A373-58F3506E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274DF-7979-453F-AC2F-4594064F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B78A1-CA47-4070-B59B-B8CC4ECC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03DFE-C266-437D-8B5A-98D6791E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B8146-1700-4F54-8D41-B3A38BEF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55C3A-08DB-4A19-AD5D-28B190C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63669-CCAC-45B0-B72B-0A9015CB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429569-C757-4ACB-8D94-D181119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5DD3-80D2-4C43-BA6F-F46F614B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4C0C16-7243-48E5-8B41-F1256AA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CC632-9161-450B-83DC-D0A98354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1B196-D7AB-4722-90D0-5241927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89732E-C3B7-4D0C-8466-74A35E1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BA405F-9D9E-47FD-AAB0-6CA89955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11B70-3674-407E-BB87-A69AA438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9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8D964-FF60-452B-99D0-A52AA966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4CFFB-DD42-4D8E-936E-28DF544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345732-8862-4826-BC6E-C3E25D17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9C181-0C15-4875-9CA9-F4C5494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4A6DA-0A4A-4690-A57D-8C72A18C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F4094-1649-4814-BB99-5B23F955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4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F7BF-5308-4092-8FCB-A8DE1CFB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25F7C8-B258-4733-8E56-FD5C69F4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E04C1-C41D-4D2C-AC1D-F8ABD718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1A53D-39A9-4CAF-B616-D332646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463EF-413E-492B-89FA-2261A63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4D729-9FA2-4A29-8DF4-D7860DE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F88B9B-79FB-4E95-B2B9-058BB304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804444-0AA3-4140-BDB0-871D59C8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C282-7DAF-441B-AE91-B2274C40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7610-0DCB-4A0C-BA15-4E8E760BB455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FECF8-9C5E-4EB4-981B-E027D04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6EAAC-E918-4BE8-A35A-6643A542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C442EEF-9EDB-457A-8C34-C6B4AB2E7795}"/>
              </a:ext>
            </a:extLst>
          </p:cNvPr>
          <p:cNvGrpSpPr/>
          <p:nvPr/>
        </p:nvGrpSpPr>
        <p:grpSpPr>
          <a:xfrm>
            <a:off x="2055142" y="1524000"/>
            <a:ext cx="7890157" cy="1644252"/>
            <a:chOff x="2055142" y="1524000"/>
            <a:chExt cx="7890157" cy="1644252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B031013-4A25-46BF-99AF-FEB8832B196D}"/>
                </a:ext>
              </a:extLst>
            </p:cNvPr>
            <p:cNvSpPr/>
            <p:nvPr/>
          </p:nvSpPr>
          <p:spPr>
            <a:xfrm>
              <a:off x="2496000" y="1524000"/>
              <a:ext cx="7200000" cy="900000"/>
            </a:xfrm>
            <a:prstGeom prst="rect">
              <a:avLst/>
            </a:prstGeom>
            <a:gradFill>
              <a:gsLst>
                <a:gs pos="50000">
                  <a:srgbClr val="FFFF00"/>
                </a:gs>
                <a:gs pos="0">
                  <a:srgbClr val="FD2F2F"/>
                </a:gs>
                <a:gs pos="100000">
                  <a:srgbClr val="92D050"/>
                </a:gs>
              </a:gsLst>
              <a:lin ang="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F97D84D-98D6-4E22-A398-AF363E65C32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524000"/>
              <a:ext cx="0" cy="90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5B95FE7A-655B-4FF7-862B-A52EF56ADFDC}"/>
                    </a:ext>
                  </a:extLst>
                </p:cNvPr>
                <p:cNvSpPr txBox="1"/>
                <p:nvPr/>
              </p:nvSpPr>
              <p:spPr>
                <a:xfrm>
                  <a:off x="5896426" y="2552699"/>
                  <a:ext cx="39914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e-DE" sz="40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5B95FE7A-655B-4FF7-862B-A52EF56AD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426" y="2552699"/>
                  <a:ext cx="399148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5A8BD8B-BA0E-450D-AB51-D4E06B07D342}"/>
                    </a:ext>
                  </a:extLst>
                </p:cNvPr>
                <p:cNvSpPr txBox="1"/>
                <p:nvPr/>
              </p:nvSpPr>
              <p:spPr>
                <a:xfrm>
                  <a:off x="9446701" y="2552698"/>
                  <a:ext cx="49859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5A8BD8B-BA0E-450D-AB51-D4E06B07D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701" y="2552698"/>
                  <a:ext cx="498598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5728085-2778-47D5-9033-9A1D830DC028}"/>
                    </a:ext>
                  </a:extLst>
                </p:cNvPr>
                <p:cNvSpPr txBox="1"/>
                <p:nvPr/>
              </p:nvSpPr>
              <p:spPr>
                <a:xfrm>
                  <a:off x="2055142" y="2552698"/>
                  <a:ext cx="88171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5728085-2778-47D5-9033-9A1D830DC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142" y="2552698"/>
                  <a:ext cx="881716" cy="6155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54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Credé</dc:creator>
  <cp:lastModifiedBy>Andreas Credé</cp:lastModifiedBy>
  <cp:revision>38</cp:revision>
  <dcterms:created xsi:type="dcterms:W3CDTF">2019-12-15T18:48:16Z</dcterms:created>
  <dcterms:modified xsi:type="dcterms:W3CDTF">2020-02-24T15:24:44Z</dcterms:modified>
</cp:coreProperties>
</file>