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0" r:id="rId11"/>
    <p:sldId id="265" r:id="rId12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u nagai" initials="tn" lastIdx="1" clrIdx="0">
    <p:extLst>
      <p:ext uri="{19B8F6BF-5375-455C-9EA6-DF929625EA0E}">
        <p15:presenceInfo xmlns:p15="http://schemas.microsoft.com/office/powerpoint/2012/main" userId="a8c73e65fe6889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777777"/>
    <a:srgbClr val="333333"/>
    <a:srgbClr val="FFFF66"/>
    <a:srgbClr val="0066CC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2" autoAdjust="0"/>
    <p:restoredTop sz="83140" autoAdjust="0"/>
  </p:normalViewPr>
  <p:slideViewPr>
    <p:cSldViewPr>
      <p:cViewPr varScale="1">
        <p:scale>
          <a:sx n="76" d="100"/>
          <a:sy n="76" d="100"/>
        </p:scale>
        <p:origin x="834" y="84"/>
      </p:cViewPr>
      <p:guideLst>
        <p:guide orient="horz" pos="2160"/>
        <p:guide pos="312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D89B86-C13A-45E9-BBE0-965D1DC3C5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74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93C-BA41-47DB-8716-E55673E29694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000" dirty="0" smtClean="0"/>
              <a:t>こんにちは、突然ですが、みなさん海坊主を見たことがありますか。会ってみたいと思いませんか？安心してくださいここにいますよ！そう私たちは、</a:t>
            </a:r>
            <a:r>
              <a:rPr lang="ja-JP" altLang="en-US" sz="2000" dirty="0" err="1" smtClean="0"/>
              <a:t>ち</a:t>
            </a:r>
            <a:r>
              <a:rPr lang="ja-JP" altLang="en-US" sz="2000" dirty="0" smtClean="0"/>
              <a:t>ーむ～～～、「うみぼうず～～～」。</a:t>
            </a:r>
            <a:endParaRPr lang="en-US" altLang="ja-JP" sz="2000" dirty="0" smtClean="0"/>
          </a:p>
          <a:p>
            <a:r>
              <a:rPr lang="ja-JP" altLang="en-US" sz="2000" dirty="0" smtClean="0"/>
              <a:t>私たちは宍道湖を舞台にしたげー</a:t>
            </a:r>
            <a:r>
              <a:rPr lang="ja-JP" altLang="en-US" sz="2000" dirty="0" err="1" smtClean="0"/>
              <a:t>む</a:t>
            </a:r>
            <a:r>
              <a:rPr lang="ja-JP" altLang="en-US" sz="2000" dirty="0" smtClean="0"/>
              <a:t>「宍道湖」を作成しました。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2300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200" dirty="0" smtClean="0"/>
              <a:t>今回は水中で敵から逃げるというゲームを作りました。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9B86-C13A-45E9-BBE0-965D1DC3C5CD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067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A4DC-6E78-4C50-9350-86C95BFD7B4E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このゲームの目的は、宝を集めて船に変えることです。しかし、財宝をまもる宍道湖の生物たちが襲いかかってきます。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91198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の説明をします。操作キャラはこの右上の赤いバンダナをまいたラフカディオ・ハーンです。このハーンは十字キーで自由に動き回れます。ハーンは体力自慢のため水中でダッシュをすることができます。ハーンは非常に</a:t>
            </a:r>
            <a:r>
              <a:rPr kumimoji="1" lang="en-US" altLang="ja-JP" dirty="0" smtClean="0"/>
              <a:t>clever</a:t>
            </a:r>
            <a:r>
              <a:rPr kumimoji="1" lang="ja-JP" altLang="en-US" dirty="0" smtClean="0"/>
              <a:t>ためえさで点滴の注意を集め安全を確保します。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9B86-C13A-45E9-BBE0-965D1DC3C5CD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931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敵の説明をしていきます。まずはあの「すもうあしこし」の先頭に立つ男すずきです。このゲームに登場する鈴木は非常にできる男で、やるときはやってくるのでハーンを見つけると一目散に向かってきます。彼は満身の力をあごに込め襲いかかってきます。ちなみに当たったらゲームオーバー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9B86-C13A-45E9-BBE0-965D1DC3C5CD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278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島根と言えばこの方シジミです。このゲームに出てくるシジミは非常に</a:t>
            </a:r>
            <a:r>
              <a:rPr kumimoji="1" lang="en-US" altLang="ja-JP" dirty="0" smtClean="0"/>
              <a:t>GENIUS</a:t>
            </a:r>
            <a:r>
              <a:rPr kumimoji="1" lang="ja-JP" altLang="en-US" dirty="0" smtClean="0"/>
              <a:t>で、壁を通り抜ける事ができます。時々ワープをして</a:t>
            </a:r>
            <a:r>
              <a:rPr kumimoji="1" lang="ja-JP" altLang="en-US" dirty="0" err="1" smtClean="0"/>
              <a:t>ぷれ</a:t>
            </a:r>
            <a:r>
              <a:rPr kumimoji="1" lang="ja-JP" altLang="en-US" dirty="0" smtClean="0"/>
              <a:t>いやーの錯乱をしてきます。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9B86-C13A-45E9-BBE0-965D1DC3C5CD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655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9B86-C13A-45E9-BBE0-965D1DC3C5CD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84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3600"/>
            <a:ext cx="7594600" cy="12985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573463"/>
            <a:ext cx="69342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797300" y="5373688"/>
            <a:ext cx="2311400" cy="476250"/>
          </a:xfrm>
        </p:spPr>
        <p:txBody>
          <a:bodyPr/>
          <a:lstStyle>
            <a:lvl1pPr algn="ctr">
              <a:defRPr/>
            </a:lvl1pPr>
          </a:lstStyle>
          <a:p>
            <a:fld id="{2A4C1EE2-3C9A-4F8B-B09E-2AC04E82BB4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47974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B6BF5-5D31-47DE-8D55-F9A804E010BE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3B48A-6754-437A-96BC-B6CB73B181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20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5" y="188913"/>
            <a:ext cx="2105025" cy="59658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2188" y="188913"/>
            <a:ext cx="6167437" cy="59658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9455E-6522-4F80-8147-99BFB9FACB56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00B76-1D33-4DE1-AF23-6452A2271A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035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DE8E7-64B8-49FA-BCF5-849D4695B8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1AF0C-45ED-4F62-92C7-A07C97864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4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5B28D-0615-4A20-98C3-59CA1EFA2DD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C9D2C-771B-4F9A-A6E6-1CD10B3185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22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3" y="1628775"/>
            <a:ext cx="4098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16538" y="1628775"/>
            <a:ext cx="41005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988D2-256C-4D14-81A6-6685F72636D8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1D42B-634D-49EC-8B3E-6DAB39C5B3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38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C1923-3F62-4010-9FFF-F5CF56C7D10C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B51D-661D-4D1B-B65F-B6CA1B04B9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3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B1BD8-B9BF-4503-AD7E-D3B40F11F0B4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5A077-31E8-4244-AFD2-3B1568F6DD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4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AF865-5D77-4B6C-B704-2EAAAE9F4423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1D06-50B2-44FA-AFFF-B165718B65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97882-9973-4E2A-9EA5-80F3E21BE5C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EE8CB-0CFD-4518-ABAD-EF6F1E6119B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0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CCC51-555B-4264-8FE3-AD40E0AB5B3D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E4AE-FB5D-41AB-AD52-FA105B8828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8913"/>
            <a:ext cx="8351837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5213" y="1628775"/>
            <a:ext cx="83518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388" y="6589713"/>
            <a:ext cx="23114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B633AA7-4133-4E35-AA76-FCB9EA75828B}" type="datetime1">
              <a:rPr lang="ja-JP" altLang="en-US"/>
              <a:pPr/>
              <a:t>2016/8/25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97650"/>
            <a:ext cx="31369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4575" y="6597650"/>
            <a:ext cx="23114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DFA07DD7-70CB-4F53-A003-E79245A5AFF2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6650" y="2132856"/>
            <a:ext cx="7704782" cy="2232248"/>
          </a:xfrm>
        </p:spPr>
        <p:txBody>
          <a:bodyPr/>
          <a:lstStyle/>
          <a:p>
            <a:r>
              <a:rPr lang="ja-JP" altLang="en-US" sz="16600" dirty="0" smtClean="0">
                <a:latin typeface="怨霊" panose="02000604000000000000" pitchFamily="2" charset="-128"/>
                <a:ea typeface="怨霊" panose="02000604000000000000" pitchFamily="2" charset="-128"/>
              </a:rPr>
              <a:t>宍道湖</a:t>
            </a:r>
            <a:endParaRPr lang="ja-JP" altLang="ja-JP" sz="16600" dirty="0">
              <a:latin typeface="怨霊" panose="02000604000000000000" pitchFamily="2" charset="-128"/>
              <a:ea typeface="怨霊" panose="02000604000000000000" pitchFamily="2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850" y="4941168"/>
            <a:ext cx="6934200" cy="1440160"/>
          </a:xfrm>
        </p:spPr>
        <p:txBody>
          <a:bodyPr/>
          <a:lstStyle/>
          <a:p>
            <a:r>
              <a:rPr lang="en-US" altLang="ja-JP" sz="4000" dirty="0" smtClean="0"/>
              <a:t>Rubycamp2016 summer</a:t>
            </a:r>
          </a:p>
          <a:p>
            <a:r>
              <a:rPr lang="ja-JP" altLang="en-US" sz="4000" dirty="0" smtClean="0"/>
              <a:t>チーム名「Ｔｅａｍ</a:t>
            </a:r>
            <a:r>
              <a:rPr lang="ja-JP" altLang="en-US" sz="4000" dirty="0" smtClean="0"/>
              <a:t>うみぼう</a:t>
            </a:r>
            <a:r>
              <a:rPr lang="ja-JP" altLang="en-US" sz="4000" dirty="0" smtClean="0"/>
              <a:t>ず」</a:t>
            </a:r>
            <a:endParaRPr lang="ja-JP" altLang="ja-JP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たから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これを集めるとスコアアップする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宝をとるとおばけが出現する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200" y="3490888"/>
            <a:ext cx="2663850" cy="266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5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高得点をとるためのポイント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ゴールすると残り時間がスコアに換算される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えさを使ってすずきの注意を引く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20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舞台：宍道湖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74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F8-8EEC-439A-882E-1EFD99059148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ゲームの説明</a:t>
            </a:r>
            <a:endParaRPr lang="ja-JP" altLang="ja-JP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3600" dirty="0" smtClean="0"/>
              <a:t>目的　：　宝を</a:t>
            </a:r>
            <a:r>
              <a:rPr lang="ja-JP" altLang="en-US" sz="3600" dirty="0" smtClean="0"/>
              <a:t>集めて船に帰る</a:t>
            </a:r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 smtClean="0"/>
              <a:t>登場キャラ：宍道湖の生物たち</a:t>
            </a:r>
            <a:endParaRPr lang="en-US" altLang="ja-JP" sz="3600" dirty="0"/>
          </a:p>
          <a:p>
            <a:endParaRPr lang="en-US" altLang="ja-JP" sz="3600" dirty="0" smtClean="0"/>
          </a:p>
          <a:p>
            <a:endParaRPr lang="en-US" altLang="ja-JP" sz="3600" dirty="0" smtClean="0"/>
          </a:p>
          <a:p>
            <a:endParaRPr lang="en-US" altLang="ja-JP" sz="3600" dirty="0"/>
          </a:p>
          <a:p>
            <a:endParaRPr lang="en-US" altLang="ja-JP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ラフカディオ・ハーン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操作キャラ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上下左右斜めに動ける</a:t>
            </a:r>
            <a:endParaRPr kumimoji="1" lang="en-US" altLang="ja-JP" sz="4400" dirty="0" smtClean="0"/>
          </a:p>
          <a:p>
            <a:r>
              <a:rPr lang="en-US" altLang="ja-JP" sz="4400" dirty="0" err="1" smtClean="0"/>
              <a:t>C_key</a:t>
            </a:r>
            <a:r>
              <a:rPr lang="en-US" altLang="ja-JP" sz="4400" dirty="0" smtClean="0"/>
              <a:t> : </a:t>
            </a:r>
            <a:r>
              <a:rPr lang="ja-JP" altLang="en-US" sz="4400" dirty="0" smtClean="0"/>
              <a:t>ダッシュ</a:t>
            </a:r>
            <a:endParaRPr lang="en-US" altLang="ja-JP" sz="4400" dirty="0" smtClean="0"/>
          </a:p>
          <a:p>
            <a:r>
              <a:rPr lang="en-US" altLang="ja-JP" sz="4400" dirty="0" err="1" smtClean="0"/>
              <a:t>X_key</a:t>
            </a:r>
            <a:r>
              <a:rPr lang="en-US" altLang="ja-JP" sz="4400" dirty="0" smtClean="0"/>
              <a:t> : </a:t>
            </a:r>
            <a:r>
              <a:rPr lang="ja-JP" altLang="en-US" sz="4400" dirty="0" smtClean="0"/>
              <a:t>えさを巻く</a:t>
            </a:r>
            <a:endParaRPr lang="en-US" altLang="ja-JP" sz="4400" dirty="0" smtClean="0"/>
          </a:p>
          <a:p>
            <a:endParaRPr kumimoji="1" lang="ja-JP" altLang="en-US" sz="44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7187" y="69590"/>
            <a:ext cx="4465092" cy="2232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すずき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プレイヤーが当たるとゲームオーバー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通常は左右に動くがサメの視界に入ると向かってくる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移動速度はプレイヤーと同じ</a:t>
            </a:r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90" y="4354538"/>
            <a:ext cx="3600400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爆発 2 2"/>
          <p:cNvSpPr/>
          <p:nvPr/>
        </p:nvSpPr>
        <p:spPr>
          <a:xfrm>
            <a:off x="3671292" y="3902918"/>
            <a:ext cx="6049119" cy="2947194"/>
          </a:xfrm>
          <a:prstGeom prst="irregularSeal2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宍道湖の</a:t>
            </a:r>
            <a:endParaRPr kumimoji="1" lang="en-US" altLang="ja-JP" sz="2800" dirty="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ガーディアン</a:t>
            </a:r>
            <a:endParaRPr kumimoji="1" lang="ja-JP" altLang="en-US" sz="280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しじみ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接触するとスコアが減少</a:t>
            </a:r>
            <a:r>
              <a:rPr kumimoji="1" lang="ja-JP" altLang="en-US" sz="4000" dirty="0" smtClean="0"/>
              <a:t>する</a:t>
            </a:r>
            <a:endParaRPr lang="en-US" altLang="ja-JP" sz="4000" dirty="0"/>
          </a:p>
          <a:p>
            <a:r>
              <a:rPr kumimoji="1" lang="ja-JP" altLang="en-US" sz="4000" dirty="0" smtClean="0"/>
              <a:t>壁は通り抜ける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時々ワープする（仕様です</a:t>
            </a:r>
            <a:r>
              <a:rPr kumimoji="1" lang="en-US" altLang="ja-JP" sz="4000" dirty="0" smtClean="0"/>
              <a:t>)</a:t>
            </a:r>
            <a:endParaRPr kumimoji="1" lang="ja-JP" altLang="en-US" sz="40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72" y="3501008"/>
            <a:ext cx="2518817" cy="25188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サメが当たると一時的に動きが止まり、これ以上追って来なくなる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ja-JP" altLang="en-US" sz="4000" dirty="0" smtClean="0"/>
              <a:t>５コ使用可能</a:t>
            </a:r>
            <a:endParaRPr kumimoji="1"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29" y="3842117"/>
            <a:ext cx="2312621" cy="2312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3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もろげえび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サメが当たると初期位置に戻る</a:t>
            </a:r>
            <a:endParaRPr kumimoji="1" lang="en-US" altLang="ja-JP" sz="4400" dirty="0" smtClean="0"/>
          </a:p>
          <a:p>
            <a:endParaRPr kumimoji="1" lang="ja-JP" altLang="en-US" sz="4400" dirty="0"/>
          </a:p>
        </p:txBody>
      </p:sp>
      <p:pic>
        <p:nvPicPr>
          <p:cNvPr id="7" name="コンテンツ プレースホルダ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965" y="3802480"/>
            <a:ext cx="2321085" cy="2321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4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プレイヤーが触れるとライフを回復する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一度しか回復できない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AF0C-45ED-4F62-92C7-A07C97864F1B}" type="slidenum">
              <a:rPr lang="en-US" altLang="ja-JP" smtClean="0"/>
              <a:pPr/>
              <a:t>8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96" y="3573016"/>
            <a:ext cx="2906735" cy="2906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3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_keyboad">
  <a:themeElements>
    <a:clrScheme name="sample_keyboa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_keyboa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keyb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_keybo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keybo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simple_line</Template>
  <TotalTime>586</TotalTime>
  <Words>469</Words>
  <Application>Microsoft Office PowerPoint</Application>
  <PresentationFormat>A4 210 x 297 mm</PresentationFormat>
  <Paragraphs>67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怨霊</vt:lpstr>
      <vt:lpstr>Arial</vt:lpstr>
      <vt:lpstr>sample_keyboad</vt:lpstr>
      <vt:lpstr>宍道湖</vt:lpstr>
      <vt:lpstr>設定</vt:lpstr>
      <vt:lpstr>ゲームの説明</vt:lpstr>
      <vt:lpstr>ラフカディオ・ハーン</vt:lpstr>
      <vt:lpstr>すずき</vt:lpstr>
      <vt:lpstr>しじみ</vt:lpstr>
      <vt:lpstr>えさ</vt:lpstr>
      <vt:lpstr>もろげえび</vt:lpstr>
      <vt:lpstr>あわ</vt:lpstr>
      <vt:lpstr>たから</vt:lpstr>
      <vt:lpstr>高得点をとるためのポイント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宍道湖</dc:title>
  <dc:creator>toru nagai</dc:creator>
  <cp:lastModifiedBy>toru nagai</cp:lastModifiedBy>
  <cp:revision>30</cp:revision>
  <dcterms:created xsi:type="dcterms:W3CDTF">2016-08-25T00:41:07Z</dcterms:created>
  <dcterms:modified xsi:type="dcterms:W3CDTF">2016-08-25T12:53:37Z</dcterms:modified>
</cp:coreProperties>
</file>