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3"/>
  </p:notesMasterIdLst>
  <p:sldIdLst>
    <p:sldId id="256" r:id="rId2"/>
    <p:sldId id="266" r:id="rId3"/>
    <p:sldId id="257" r:id="rId4"/>
    <p:sldId id="258" r:id="rId5"/>
    <p:sldId id="259" r:id="rId6"/>
    <p:sldId id="261" r:id="rId7"/>
    <p:sldId id="263" r:id="rId8"/>
    <p:sldId id="262" r:id="rId9"/>
    <p:sldId id="264" r:id="rId10"/>
    <p:sldId id="260" r:id="rId11"/>
    <p:sldId id="265" r:id="rId12"/>
  </p:sldIdLst>
  <p:sldSz cx="9906000" cy="6858000" type="A4"/>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ru nagai" initials="tn" lastIdx="1" clrIdx="0">
    <p:extLst>
      <p:ext uri="{19B8F6BF-5375-455C-9EA6-DF929625EA0E}">
        <p15:presenceInfo xmlns:p15="http://schemas.microsoft.com/office/powerpoint/2012/main" userId="a8c73e65fe6889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8000"/>
    <a:srgbClr val="777777"/>
    <a:srgbClr val="333333"/>
    <a:srgbClr val="FFFF66"/>
    <a:srgbClr val="0066CC"/>
    <a:srgbClr val="66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81105" autoAdjust="0"/>
  </p:normalViewPr>
  <p:slideViewPr>
    <p:cSldViewPr>
      <p:cViewPr varScale="1">
        <p:scale>
          <a:sx n="75" d="100"/>
          <a:sy n="75" d="100"/>
        </p:scale>
        <p:origin x="834" y="0"/>
      </p:cViewPr>
      <p:guideLst>
        <p:guide orient="horz" pos="2160"/>
        <p:guide pos="312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8D89B86-C13A-45E9-BBE0-965D1DC3C5CD}" type="slidenum">
              <a:rPr lang="en-US" altLang="ja-JP"/>
              <a:pPr/>
              <a:t>‹#›</a:t>
            </a:fld>
            <a:endParaRPr lang="en-US" altLang="ja-JP"/>
          </a:p>
        </p:txBody>
      </p:sp>
    </p:spTree>
    <p:extLst>
      <p:ext uri="{BB962C8B-B14F-4D97-AF65-F5344CB8AC3E}">
        <p14:creationId xmlns:p14="http://schemas.microsoft.com/office/powerpoint/2010/main" val="18374477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0C93C-BA41-47DB-8716-E55673E29694}" type="slidenum">
              <a:rPr lang="en-US" altLang="ja-JP"/>
              <a:pPr/>
              <a:t>0</a:t>
            </a:fld>
            <a:endParaRPr lang="en-US" altLang="ja-JP"/>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ja-JP" altLang="en-US" sz="2000" dirty="0" smtClean="0"/>
              <a:t>こんにちは、突然ですが、みなさん海坊主を見たことがありますか。会ってみたいと思いませんか？安心してくださいここにいますよ！そう私たちは、</a:t>
            </a:r>
            <a:r>
              <a:rPr lang="ja-JP" altLang="en-US" sz="2000" dirty="0" err="1" smtClean="0"/>
              <a:t>ち</a:t>
            </a:r>
            <a:r>
              <a:rPr lang="ja-JP" altLang="en-US" sz="2000" dirty="0" smtClean="0"/>
              <a:t>ーむ～～～、「うみぼうず～～～」。</a:t>
            </a:r>
            <a:endParaRPr lang="en-US" altLang="ja-JP" sz="2000" dirty="0" smtClean="0"/>
          </a:p>
          <a:p>
            <a:r>
              <a:rPr lang="ja-JP" altLang="en-US" sz="2000" dirty="0" smtClean="0"/>
              <a:t>私たちは宍道湖を舞台にしたげー</a:t>
            </a:r>
            <a:r>
              <a:rPr lang="ja-JP" altLang="en-US" sz="2000" dirty="0" err="1" smtClean="0"/>
              <a:t>む</a:t>
            </a:r>
            <a:r>
              <a:rPr lang="ja-JP" altLang="en-US" sz="2000" dirty="0" smtClean="0"/>
              <a:t>「宍道湖」を作成しました。</a:t>
            </a:r>
            <a:endParaRPr lang="ja-JP" altLang="ja-JP" sz="2000" dirty="0"/>
          </a:p>
        </p:txBody>
      </p:sp>
    </p:spTree>
    <p:extLst>
      <p:ext uri="{BB962C8B-B14F-4D97-AF65-F5344CB8AC3E}">
        <p14:creationId xmlns:p14="http://schemas.microsoft.com/office/powerpoint/2010/main" val="2323004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岩見でとれた銀で作られたアクセサリーをとるとスコアがアップします。これを取ると、しじみが怒り狂いおそってきます。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9</a:t>
            </a:fld>
            <a:endParaRPr lang="en-US" altLang="ja-JP"/>
          </a:p>
        </p:txBody>
      </p:sp>
    </p:spTree>
    <p:extLst>
      <p:ext uri="{BB962C8B-B14F-4D97-AF65-F5344CB8AC3E}">
        <p14:creationId xmlns:p14="http://schemas.microsoft.com/office/powerpoint/2010/main" val="1476730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最後にこのゲームで高得点を狙うためのポイントはこの三点です。これを踏まえて、今からゲームをプレイしていき</a:t>
            </a:r>
            <a:r>
              <a:rPr kumimoji="1" lang="ja-JP" altLang="en-US" dirty="0" err="1" smtClean="0"/>
              <a:t>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10</a:t>
            </a:fld>
            <a:endParaRPr lang="en-US" altLang="ja-JP"/>
          </a:p>
        </p:txBody>
      </p:sp>
    </p:spTree>
    <p:extLst>
      <p:ext uri="{BB962C8B-B14F-4D97-AF65-F5344CB8AC3E}">
        <p14:creationId xmlns:p14="http://schemas.microsoft.com/office/powerpoint/2010/main" val="2372134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3200" dirty="0" smtClean="0"/>
              <a:t>今回は水中で敵から逃げるというゲームを作りました。</a:t>
            </a:r>
            <a:endParaRPr kumimoji="1" lang="en-US" altLang="ja-JP" sz="3200" dirty="0" smtClean="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1</a:t>
            </a:fld>
            <a:endParaRPr lang="en-US" altLang="ja-JP"/>
          </a:p>
        </p:txBody>
      </p:sp>
    </p:spTree>
    <p:extLst>
      <p:ext uri="{BB962C8B-B14F-4D97-AF65-F5344CB8AC3E}">
        <p14:creationId xmlns:p14="http://schemas.microsoft.com/office/powerpoint/2010/main" val="2250676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DA4DC-6E78-4C50-9350-86C95BFD7B4E}" type="slidenum">
              <a:rPr lang="en-US" altLang="ja-JP"/>
              <a:pPr/>
              <a:t>2</a:t>
            </a:fld>
            <a:endParaRPr lang="en-US" altLang="ja-JP"/>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ja-JP" altLang="en-US" dirty="0" smtClean="0"/>
              <a:t>このゲームの目的は、宝を集めて船に変えることです。しかし、財宝をまもる宍道湖の生物たちが襲いかかってきます。</a:t>
            </a:r>
            <a:endParaRPr lang="ja-JP" altLang="ja-JP" dirty="0"/>
          </a:p>
        </p:txBody>
      </p:sp>
    </p:spTree>
    <p:extLst>
      <p:ext uri="{BB962C8B-B14F-4D97-AF65-F5344CB8AC3E}">
        <p14:creationId xmlns:p14="http://schemas.microsoft.com/office/powerpoint/2010/main" val="191198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の説明をします。操作キャラはこの右上の赤いバンダナをまいたラフカディオ・ハーンです。このハーンは十字キーで自由に動き回れます。ハーンは体力自慢のため水中でダッシュをすることができます。ハーンは非常に</a:t>
            </a:r>
            <a:r>
              <a:rPr kumimoji="1" lang="en-US" altLang="ja-JP" dirty="0" smtClean="0"/>
              <a:t>clever</a:t>
            </a:r>
            <a:r>
              <a:rPr kumimoji="1" lang="ja-JP" altLang="en-US" dirty="0" smtClean="0"/>
              <a:t>ためえさで点滴の注意を集め安全を確保します。ちなみにハーンは長時間水中にいると窒息してしまいます。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3</a:t>
            </a:fld>
            <a:endParaRPr lang="en-US" altLang="ja-JP"/>
          </a:p>
        </p:txBody>
      </p:sp>
    </p:spTree>
    <p:extLst>
      <p:ext uri="{BB962C8B-B14F-4D97-AF65-F5344CB8AC3E}">
        <p14:creationId xmlns:p14="http://schemas.microsoft.com/office/powerpoint/2010/main" val="116931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敵の説明をしていきます。まずはあの「すもうあしこし」の先頭に立つ男すずきです。このゲームに登場する鈴木は非常にできる男で、やるときはやってくるのでハーンを見つけると一目散に向かってきます。彼は満身の力をあごに込め襲いかかってきます。ちなみに当たったらゲームオーバーです。</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4</a:t>
            </a:fld>
            <a:endParaRPr lang="en-US" altLang="ja-JP"/>
          </a:p>
        </p:txBody>
      </p:sp>
    </p:spTree>
    <p:extLst>
      <p:ext uri="{BB962C8B-B14F-4D97-AF65-F5344CB8AC3E}">
        <p14:creationId xmlns:p14="http://schemas.microsoft.com/office/powerpoint/2010/main" val="239278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島根と言えばこの方シジミです。このゲームに出てくるシジミは非常に</a:t>
            </a:r>
            <a:r>
              <a:rPr kumimoji="1" lang="en-US" altLang="ja-JP" dirty="0" smtClean="0"/>
              <a:t>GENIUS</a:t>
            </a:r>
            <a:r>
              <a:rPr kumimoji="1" lang="ja-JP" altLang="en-US" dirty="0" smtClean="0"/>
              <a:t>で、壁を通り抜ける事ができます。時々ワープをして</a:t>
            </a:r>
            <a:r>
              <a:rPr kumimoji="1" lang="ja-JP" altLang="en-US" dirty="0" err="1" smtClean="0"/>
              <a:t>ぷれ</a:t>
            </a:r>
            <a:r>
              <a:rPr kumimoji="1" lang="ja-JP" altLang="en-US" dirty="0" smtClean="0"/>
              <a:t>いやーの錯乱をしてきます。ちなみに接触するとスコアが減少します。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5</a:t>
            </a:fld>
            <a:endParaRPr lang="en-US" altLang="ja-JP"/>
          </a:p>
        </p:txBody>
      </p:sp>
    </p:spTree>
    <p:extLst>
      <p:ext uri="{BB962C8B-B14F-4D97-AF65-F5344CB8AC3E}">
        <p14:creationId xmlns:p14="http://schemas.microsoft.com/office/powerpoint/2010/main" val="2796554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次はこいつです。すずきはあまさきが好物でこれを食べると、感動してうごけなくなります。はー</a:t>
            </a:r>
            <a:r>
              <a:rPr kumimoji="1" lang="ja-JP" altLang="en-US" dirty="0" err="1" smtClean="0"/>
              <a:t>んは</a:t>
            </a:r>
            <a:r>
              <a:rPr kumimoji="1" lang="ja-JP" altLang="en-US" dirty="0" smtClean="0"/>
              <a:t>五個しか持つことができません。ちなみに画像はイメージです</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6</a:t>
            </a:fld>
            <a:endParaRPr lang="en-US" altLang="ja-JP"/>
          </a:p>
        </p:txBody>
      </p:sp>
    </p:spTree>
    <p:extLst>
      <p:ext uri="{BB962C8B-B14F-4D97-AF65-F5344CB8AC3E}">
        <p14:creationId xmlns:p14="http://schemas.microsoft.com/office/powerpoint/2010/main" val="108143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これはもろげえびの大群です。もろげえびは毒を出しているためすずきは恐れをなして逃げてしまいます。ちなみに、</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7</a:t>
            </a:fld>
            <a:endParaRPr lang="en-US" altLang="ja-JP"/>
          </a:p>
        </p:txBody>
      </p:sp>
    </p:spTree>
    <p:extLst>
      <p:ext uri="{BB962C8B-B14F-4D97-AF65-F5344CB8AC3E}">
        <p14:creationId xmlns:p14="http://schemas.microsoft.com/office/powerpoint/2010/main" val="71845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次は回復アイテムである泡です。これをとるとハーンはライフを回復し、長時間水中にいることができます。一個につき一回しか回復できません。</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8</a:t>
            </a:fld>
            <a:endParaRPr lang="en-US" altLang="ja-JP"/>
          </a:p>
        </p:txBody>
      </p:sp>
    </p:spTree>
    <p:extLst>
      <p:ext uri="{BB962C8B-B14F-4D97-AF65-F5344CB8AC3E}">
        <p14:creationId xmlns:p14="http://schemas.microsoft.com/office/powerpoint/2010/main" val="2925391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36650" y="2133600"/>
            <a:ext cx="7594600" cy="1298575"/>
          </a:xfrm>
        </p:spPr>
        <p:txBody>
          <a:bodyPr/>
          <a:lstStyle>
            <a:lvl1pPr algn="ctr">
              <a:defRPr/>
            </a:lvl1pPr>
          </a:lstStyle>
          <a:p>
            <a:pPr lvl="0"/>
            <a:r>
              <a:rPr lang="ja-JP" altLang="en-US" noProof="0" smtClean="0"/>
              <a:t>マスター タイトルの書式設定</a:t>
            </a:r>
          </a:p>
        </p:txBody>
      </p:sp>
      <p:sp>
        <p:nvSpPr>
          <p:cNvPr id="3075" name="Rectangle 3"/>
          <p:cNvSpPr>
            <a:spLocks noGrp="1" noChangeArrowheads="1"/>
          </p:cNvSpPr>
          <p:nvPr>
            <p:ph type="subTitle" idx="1"/>
          </p:nvPr>
        </p:nvSpPr>
        <p:spPr>
          <a:xfrm>
            <a:off x="1485900" y="3573463"/>
            <a:ext cx="6934200" cy="695325"/>
          </a:xfrm>
        </p:spPr>
        <p:txBody>
          <a:bodyPr/>
          <a:lstStyle>
            <a:lvl1pPr marL="0" indent="0" algn="ctr">
              <a:buFontTx/>
              <a:buNone/>
              <a:defRPr/>
            </a:lvl1pPr>
          </a:lstStyle>
          <a:p>
            <a:pPr lvl="0"/>
            <a:r>
              <a:rPr lang="ja-JP" altLang="en-US" noProof="0" smtClean="0"/>
              <a:t>マスター サブタイトルの書式設定</a:t>
            </a:r>
          </a:p>
        </p:txBody>
      </p:sp>
      <p:sp>
        <p:nvSpPr>
          <p:cNvPr id="3076" name="Rectangle 4"/>
          <p:cNvSpPr>
            <a:spLocks noGrp="1" noChangeArrowheads="1"/>
          </p:cNvSpPr>
          <p:nvPr>
            <p:ph type="dt" sz="half" idx="2"/>
          </p:nvPr>
        </p:nvSpPr>
        <p:spPr>
          <a:xfrm>
            <a:off x="3797300" y="5373688"/>
            <a:ext cx="2311400" cy="476250"/>
          </a:xfrm>
        </p:spPr>
        <p:txBody>
          <a:bodyPr/>
          <a:lstStyle>
            <a:lvl1pPr algn="ctr">
              <a:defRPr/>
            </a:lvl1pPr>
          </a:lstStyle>
          <a:p>
            <a:fld id="{2A4C1EE2-3C9A-4F8B-B09E-2AC04E82BB43}" type="datetime1">
              <a:rPr lang="ja-JP" altLang="en-US"/>
              <a:pPr/>
              <a:t>2016/8/25</a:t>
            </a:fld>
            <a:endParaRPr lang="en-US" altLang="ja-JP"/>
          </a:p>
        </p:txBody>
      </p:sp>
      <p:sp>
        <p:nvSpPr>
          <p:cNvPr id="3077" name="Rectangle 5"/>
          <p:cNvSpPr>
            <a:spLocks noGrp="1" noChangeArrowheads="1"/>
          </p:cNvSpPr>
          <p:nvPr>
            <p:ph type="ftr" sz="quarter" idx="3"/>
          </p:nvPr>
        </p:nvSpPr>
        <p:spPr>
          <a:xfrm>
            <a:off x="3384550" y="4797425"/>
            <a:ext cx="3136900" cy="476250"/>
          </a:xfrm>
        </p:spPr>
        <p:txBody>
          <a:bodyPr/>
          <a:lstStyle>
            <a:lvl1pPr>
              <a:defRPr/>
            </a:lvl1pPr>
          </a:lstStyle>
          <a:p>
            <a:endParaRPr lang="en-US" altLang="ja-JP"/>
          </a:p>
        </p:txBody>
      </p:sp>
      <p:pic>
        <p:nvPicPr>
          <p:cNvPr id="3091"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5CFB6BF5-5D31-47DE-8D55-F9A804E010BE}" type="datetime1">
              <a:rPr lang="ja-JP" altLang="en-US"/>
              <a:pPr/>
              <a:t>2016/8/25</a:t>
            </a:fld>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B353B48A-6754-437A-96BC-B6CB73B181EB}" type="slidenum">
              <a:rPr lang="en-US" altLang="ja-JP"/>
              <a:pPr/>
              <a:t>‹#›</a:t>
            </a:fld>
            <a:endParaRPr lang="en-US" altLang="ja-JP"/>
          </a:p>
        </p:txBody>
      </p:sp>
    </p:spTree>
    <p:extLst>
      <p:ext uri="{BB962C8B-B14F-4D97-AF65-F5344CB8AC3E}">
        <p14:creationId xmlns:p14="http://schemas.microsoft.com/office/powerpoint/2010/main" val="249206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12025" y="188913"/>
            <a:ext cx="2105025" cy="59658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992188" y="188913"/>
            <a:ext cx="6167437" cy="59658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39A9455E-6522-4F80-8147-99BFB9FACB56}" type="datetime1">
              <a:rPr lang="ja-JP" altLang="en-US"/>
              <a:pPr/>
              <a:t>2016/8/25</a:t>
            </a:fld>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7200B76-1D33-4DE1-AF23-6452A2271AB0}" type="slidenum">
              <a:rPr lang="en-US" altLang="ja-JP"/>
              <a:pPr/>
              <a:t>‹#›</a:t>
            </a:fld>
            <a:endParaRPr lang="en-US" altLang="ja-JP"/>
          </a:p>
        </p:txBody>
      </p:sp>
    </p:spTree>
    <p:extLst>
      <p:ext uri="{BB962C8B-B14F-4D97-AF65-F5344CB8AC3E}">
        <p14:creationId xmlns:p14="http://schemas.microsoft.com/office/powerpoint/2010/main" val="273035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29EDE8E7-64B8-49FA-BCF5-849D4695B88B}" type="datetime1">
              <a:rPr lang="ja-JP" altLang="en-US"/>
              <a:pPr/>
              <a:t>2016/8/25</a:t>
            </a:fld>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FA01AF0C-45ED-4F62-92C7-A07C97864F1B}" type="slidenum">
              <a:rPr lang="en-US" altLang="ja-JP"/>
              <a:pPr/>
              <a:t>‹#›</a:t>
            </a:fld>
            <a:endParaRPr lang="en-US" altLang="ja-JP"/>
          </a:p>
        </p:txBody>
      </p:sp>
    </p:spTree>
    <p:extLst>
      <p:ext uri="{BB962C8B-B14F-4D97-AF65-F5344CB8AC3E}">
        <p14:creationId xmlns:p14="http://schemas.microsoft.com/office/powerpoint/2010/main" val="242442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3765B28D-0615-4A20-98C3-59CA1EFA2DDC}" type="datetime1">
              <a:rPr lang="ja-JP" altLang="en-US"/>
              <a:pPr/>
              <a:t>2016/8/25</a:t>
            </a:fld>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411C9D2C-771B-4F9A-A6E6-1CD10B3185C7}" type="slidenum">
              <a:rPr lang="en-US" altLang="ja-JP"/>
              <a:pPr/>
              <a:t>‹#›</a:t>
            </a:fld>
            <a:endParaRPr lang="en-US" altLang="ja-JP"/>
          </a:p>
        </p:txBody>
      </p:sp>
    </p:spTree>
    <p:extLst>
      <p:ext uri="{BB962C8B-B14F-4D97-AF65-F5344CB8AC3E}">
        <p14:creationId xmlns:p14="http://schemas.microsoft.com/office/powerpoint/2010/main" val="305223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065213" y="1628775"/>
            <a:ext cx="4098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316538" y="1628775"/>
            <a:ext cx="41005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260988D2-256C-4D14-81A6-6685F72636D8}" type="datetime1">
              <a:rPr lang="ja-JP" altLang="en-US"/>
              <a:pPr/>
              <a:t>2016/8/25</a:t>
            </a:fld>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ED31D42B-634D-49EC-8B3E-6DAB39C5B36B}" type="slidenum">
              <a:rPr lang="en-US" altLang="ja-JP"/>
              <a:pPr/>
              <a:t>‹#›</a:t>
            </a:fld>
            <a:endParaRPr lang="en-US" altLang="ja-JP"/>
          </a:p>
        </p:txBody>
      </p:sp>
    </p:spTree>
    <p:extLst>
      <p:ext uri="{BB962C8B-B14F-4D97-AF65-F5344CB8AC3E}">
        <p14:creationId xmlns:p14="http://schemas.microsoft.com/office/powerpoint/2010/main" val="295389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DFDC1923-3F62-4010-9FFF-F5CF56C7D10C}" type="datetime1">
              <a:rPr lang="ja-JP" altLang="en-US"/>
              <a:pPr/>
              <a:t>2016/8/25</a:t>
            </a:fld>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ABF8B51D-661D-4D1B-B65F-B6CA1B04B9D6}" type="slidenum">
              <a:rPr lang="en-US" altLang="ja-JP"/>
              <a:pPr/>
              <a:t>‹#›</a:t>
            </a:fld>
            <a:endParaRPr lang="en-US" altLang="ja-JP"/>
          </a:p>
        </p:txBody>
      </p:sp>
    </p:spTree>
    <p:extLst>
      <p:ext uri="{BB962C8B-B14F-4D97-AF65-F5344CB8AC3E}">
        <p14:creationId xmlns:p14="http://schemas.microsoft.com/office/powerpoint/2010/main" val="176632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1EDB1BD8-B9BF-4503-AD7E-D3B40F11F0B4}" type="datetime1">
              <a:rPr lang="ja-JP" altLang="en-US"/>
              <a:pPr/>
              <a:t>2016/8/25</a:t>
            </a:fld>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79A5A077-31E8-4244-AFD2-3B1568F6DD63}" type="slidenum">
              <a:rPr lang="en-US" altLang="ja-JP"/>
              <a:pPr/>
              <a:t>‹#›</a:t>
            </a:fld>
            <a:endParaRPr lang="en-US" altLang="ja-JP"/>
          </a:p>
        </p:txBody>
      </p:sp>
    </p:spTree>
    <p:extLst>
      <p:ext uri="{BB962C8B-B14F-4D97-AF65-F5344CB8AC3E}">
        <p14:creationId xmlns:p14="http://schemas.microsoft.com/office/powerpoint/2010/main" val="356418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0EEAF865-5D77-4B6C-B704-2EAAAE9F4423}" type="datetime1">
              <a:rPr lang="ja-JP" altLang="en-US"/>
              <a:pPr/>
              <a:t>2016/8/25</a:t>
            </a:fld>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00D01D06-50B2-44FA-AFFF-B165718B65C9}" type="slidenum">
              <a:rPr lang="en-US" altLang="ja-JP"/>
              <a:pPr/>
              <a:t>‹#›</a:t>
            </a:fld>
            <a:endParaRPr lang="en-US" altLang="ja-JP"/>
          </a:p>
        </p:txBody>
      </p:sp>
    </p:spTree>
    <p:extLst>
      <p:ext uri="{BB962C8B-B14F-4D97-AF65-F5344CB8AC3E}">
        <p14:creationId xmlns:p14="http://schemas.microsoft.com/office/powerpoint/2010/main" val="403840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A7D97882-9973-4E2A-9EA5-80F3E21BE5CD}" type="datetime1">
              <a:rPr lang="ja-JP" altLang="en-US"/>
              <a:pPr/>
              <a:t>2016/8/25</a:t>
            </a:fld>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1CCEE8CB-0CFD-4518-ABAD-EF6F1E6119BE}" type="slidenum">
              <a:rPr lang="en-US" altLang="ja-JP"/>
              <a:pPr/>
              <a:t>‹#›</a:t>
            </a:fld>
            <a:endParaRPr lang="en-US" altLang="ja-JP"/>
          </a:p>
        </p:txBody>
      </p:sp>
    </p:spTree>
    <p:extLst>
      <p:ext uri="{BB962C8B-B14F-4D97-AF65-F5344CB8AC3E}">
        <p14:creationId xmlns:p14="http://schemas.microsoft.com/office/powerpoint/2010/main" val="278017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691CCC51-555B-4264-8FE3-AD40E0AB5B3D}" type="datetime1">
              <a:rPr lang="ja-JP" altLang="en-US"/>
              <a:pPr/>
              <a:t>2016/8/25</a:t>
            </a:fld>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8547E4AE-FB5D-41AB-AD52-FA105B882867}" type="slidenum">
              <a:rPr lang="en-US" altLang="ja-JP"/>
              <a:pPr/>
              <a:t>‹#›</a:t>
            </a:fld>
            <a:endParaRPr lang="en-US" altLang="ja-JP"/>
          </a:p>
        </p:txBody>
      </p:sp>
    </p:spTree>
    <p:extLst>
      <p:ext uri="{BB962C8B-B14F-4D97-AF65-F5344CB8AC3E}">
        <p14:creationId xmlns:p14="http://schemas.microsoft.com/office/powerpoint/2010/main" val="58332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2188" y="188913"/>
            <a:ext cx="8351837"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1065213" y="1628775"/>
            <a:ext cx="835183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560388" y="6589713"/>
            <a:ext cx="23114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2"/>
                </a:solidFill>
              </a:defRPr>
            </a:lvl1pPr>
          </a:lstStyle>
          <a:p>
            <a:fld id="{4B633AA7-4133-4E35-AA76-FCB9EA75828B}" type="datetime1">
              <a:rPr lang="ja-JP" altLang="en-US"/>
              <a:pPr/>
              <a:t>2016/8/25</a:t>
            </a:fld>
            <a:endParaRPr lang="en-US" altLang="ja-JP"/>
          </a:p>
        </p:txBody>
      </p:sp>
      <p:sp>
        <p:nvSpPr>
          <p:cNvPr id="1029" name="Rectangle 5"/>
          <p:cNvSpPr>
            <a:spLocks noGrp="1" noChangeArrowheads="1"/>
          </p:cNvSpPr>
          <p:nvPr>
            <p:ph type="ftr" sz="quarter" idx="3"/>
          </p:nvPr>
        </p:nvSpPr>
        <p:spPr bwMode="auto">
          <a:xfrm>
            <a:off x="3384550" y="6597650"/>
            <a:ext cx="31369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2"/>
                </a:solidFill>
              </a:defRPr>
            </a:lvl1pPr>
          </a:lstStyle>
          <a:p>
            <a:endParaRPr lang="en-US" altLang="ja-JP"/>
          </a:p>
        </p:txBody>
      </p:sp>
      <p:sp>
        <p:nvSpPr>
          <p:cNvPr id="1030" name="Rectangle 6"/>
          <p:cNvSpPr>
            <a:spLocks noGrp="1" noChangeArrowheads="1"/>
          </p:cNvSpPr>
          <p:nvPr>
            <p:ph type="sldNum" sz="quarter" idx="4"/>
          </p:nvPr>
        </p:nvSpPr>
        <p:spPr bwMode="auto">
          <a:xfrm>
            <a:off x="7394575" y="6597650"/>
            <a:ext cx="23114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2"/>
                </a:solidFill>
              </a:defRPr>
            </a:lvl1pPr>
          </a:lstStyle>
          <a:p>
            <a:fld id="{DFA07DD7-70CB-4F53-A003-E79245A5AFF2}" type="slidenum">
              <a:rPr lang="en-US" altLang="ja-JP"/>
              <a:pPr/>
              <a:t>‹#›</a:t>
            </a:fld>
            <a:endParaRPr lang="en-US" altLang="ja-JP"/>
          </a:p>
        </p:txBody>
      </p:sp>
      <p:pic>
        <p:nvPicPr>
          <p:cNvPr id="1048" name="Picture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620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3600">
          <a:solidFill>
            <a:schemeClr val="bg2"/>
          </a:solidFill>
          <a:latin typeface="+mj-lt"/>
          <a:ea typeface="+mj-ea"/>
          <a:cs typeface="+mj-cs"/>
        </a:defRPr>
      </a:lvl1pPr>
      <a:lvl2pPr algn="l" rtl="0" eaLnBrk="1" fontAlgn="base" hangingPunct="1">
        <a:spcBef>
          <a:spcPct val="0"/>
        </a:spcBef>
        <a:spcAft>
          <a:spcPct val="0"/>
        </a:spcAft>
        <a:defRPr kumimoji="1" sz="3600">
          <a:solidFill>
            <a:schemeClr val="bg2"/>
          </a:solidFill>
          <a:latin typeface="Arial" charset="0"/>
          <a:ea typeface="ＭＳ Ｐゴシック" pitchFamily="50" charset="-128"/>
        </a:defRPr>
      </a:lvl2pPr>
      <a:lvl3pPr algn="l" rtl="0" eaLnBrk="1" fontAlgn="base" hangingPunct="1">
        <a:spcBef>
          <a:spcPct val="0"/>
        </a:spcBef>
        <a:spcAft>
          <a:spcPct val="0"/>
        </a:spcAft>
        <a:defRPr kumimoji="1" sz="3600">
          <a:solidFill>
            <a:schemeClr val="bg2"/>
          </a:solidFill>
          <a:latin typeface="Arial" charset="0"/>
          <a:ea typeface="ＭＳ Ｐゴシック" pitchFamily="50" charset="-128"/>
        </a:defRPr>
      </a:lvl3pPr>
      <a:lvl4pPr algn="l" rtl="0" eaLnBrk="1" fontAlgn="base" hangingPunct="1">
        <a:spcBef>
          <a:spcPct val="0"/>
        </a:spcBef>
        <a:spcAft>
          <a:spcPct val="0"/>
        </a:spcAft>
        <a:defRPr kumimoji="1" sz="3600">
          <a:solidFill>
            <a:schemeClr val="bg2"/>
          </a:solidFill>
          <a:latin typeface="Arial" charset="0"/>
          <a:ea typeface="ＭＳ Ｐゴシック" pitchFamily="50" charset="-128"/>
        </a:defRPr>
      </a:lvl4pPr>
      <a:lvl5pPr algn="l" rtl="0" eaLnBrk="1" fontAlgn="base" hangingPunct="1">
        <a:spcBef>
          <a:spcPct val="0"/>
        </a:spcBef>
        <a:spcAft>
          <a:spcPct val="0"/>
        </a:spcAft>
        <a:defRPr kumimoji="1" sz="3600">
          <a:solidFill>
            <a:schemeClr val="bg2"/>
          </a:solidFill>
          <a:latin typeface="Arial" charset="0"/>
          <a:ea typeface="ＭＳ Ｐゴシック" pitchFamily="50" charset="-128"/>
        </a:defRPr>
      </a:lvl5pPr>
      <a:lvl6pPr marL="457200" algn="l" rtl="0" eaLnBrk="1" fontAlgn="base" hangingPunct="1">
        <a:spcBef>
          <a:spcPct val="0"/>
        </a:spcBef>
        <a:spcAft>
          <a:spcPct val="0"/>
        </a:spcAft>
        <a:defRPr kumimoji="1" sz="3600">
          <a:solidFill>
            <a:schemeClr val="bg2"/>
          </a:solidFill>
          <a:latin typeface="Arial" charset="0"/>
          <a:ea typeface="ＭＳ Ｐゴシック" pitchFamily="50" charset="-128"/>
        </a:defRPr>
      </a:lvl6pPr>
      <a:lvl7pPr marL="914400" algn="l" rtl="0" eaLnBrk="1" fontAlgn="base" hangingPunct="1">
        <a:spcBef>
          <a:spcPct val="0"/>
        </a:spcBef>
        <a:spcAft>
          <a:spcPct val="0"/>
        </a:spcAft>
        <a:defRPr kumimoji="1" sz="3600">
          <a:solidFill>
            <a:schemeClr val="bg2"/>
          </a:solidFill>
          <a:latin typeface="Arial" charset="0"/>
          <a:ea typeface="ＭＳ Ｐゴシック" pitchFamily="50" charset="-128"/>
        </a:defRPr>
      </a:lvl7pPr>
      <a:lvl8pPr marL="1371600" algn="l" rtl="0" eaLnBrk="1" fontAlgn="base" hangingPunct="1">
        <a:spcBef>
          <a:spcPct val="0"/>
        </a:spcBef>
        <a:spcAft>
          <a:spcPct val="0"/>
        </a:spcAft>
        <a:defRPr kumimoji="1" sz="3600">
          <a:solidFill>
            <a:schemeClr val="bg2"/>
          </a:solidFill>
          <a:latin typeface="Arial" charset="0"/>
          <a:ea typeface="ＭＳ Ｐゴシック" pitchFamily="50" charset="-128"/>
        </a:defRPr>
      </a:lvl8pPr>
      <a:lvl9pPr marL="1828800" algn="l" rtl="0" eaLnBrk="1" fontAlgn="base" hangingPunct="1">
        <a:spcBef>
          <a:spcPct val="0"/>
        </a:spcBef>
        <a:spcAft>
          <a:spcPct val="0"/>
        </a:spcAft>
        <a:defRPr kumimoji="1" sz="3600">
          <a:solidFill>
            <a:schemeClr val="bg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bg2"/>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bg2"/>
          </a:solidFill>
          <a:latin typeface="+mn-lt"/>
          <a:ea typeface="+mn-ea"/>
        </a:defRPr>
      </a:lvl2pPr>
      <a:lvl3pPr marL="1143000" indent="-228600" algn="l" rtl="0" eaLnBrk="1" fontAlgn="base" hangingPunct="1">
        <a:spcBef>
          <a:spcPct val="20000"/>
        </a:spcBef>
        <a:spcAft>
          <a:spcPct val="0"/>
        </a:spcAft>
        <a:buChar char="•"/>
        <a:defRPr kumimoji="1" sz="2400">
          <a:solidFill>
            <a:schemeClr val="bg2"/>
          </a:solidFill>
          <a:latin typeface="+mn-lt"/>
          <a:ea typeface="+mn-ea"/>
        </a:defRPr>
      </a:lvl3pPr>
      <a:lvl4pPr marL="1600200" indent="-228600" algn="l" rtl="0" eaLnBrk="1" fontAlgn="base" hangingPunct="1">
        <a:spcBef>
          <a:spcPct val="20000"/>
        </a:spcBef>
        <a:spcAft>
          <a:spcPct val="0"/>
        </a:spcAft>
        <a:buChar char="–"/>
        <a:defRPr kumimoji="1" sz="2000">
          <a:solidFill>
            <a:schemeClr val="bg2"/>
          </a:solidFill>
          <a:latin typeface="+mn-lt"/>
          <a:ea typeface="+mn-ea"/>
        </a:defRPr>
      </a:lvl4pPr>
      <a:lvl5pPr marL="2057400" indent="-228600" algn="l" rtl="0" eaLnBrk="1" fontAlgn="base" hangingPunct="1">
        <a:spcBef>
          <a:spcPct val="20000"/>
        </a:spcBef>
        <a:spcAft>
          <a:spcPct val="0"/>
        </a:spcAft>
        <a:buChar char="»"/>
        <a:defRPr kumimoji="1" sz="2000">
          <a:solidFill>
            <a:schemeClr val="bg2"/>
          </a:solidFill>
          <a:latin typeface="+mn-lt"/>
          <a:ea typeface="+mn-ea"/>
        </a:defRPr>
      </a:lvl5pPr>
      <a:lvl6pPr marL="2514600" indent="-228600" algn="l" rtl="0" eaLnBrk="1" fontAlgn="base" hangingPunct="1">
        <a:spcBef>
          <a:spcPct val="20000"/>
        </a:spcBef>
        <a:spcAft>
          <a:spcPct val="0"/>
        </a:spcAft>
        <a:buChar char="»"/>
        <a:defRPr kumimoji="1" sz="2000">
          <a:solidFill>
            <a:schemeClr val="bg2"/>
          </a:solidFill>
          <a:latin typeface="+mn-lt"/>
          <a:ea typeface="+mn-ea"/>
        </a:defRPr>
      </a:lvl6pPr>
      <a:lvl7pPr marL="2971800" indent="-228600" algn="l" rtl="0" eaLnBrk="1" fontAlgn="base" hangingPunct="1">
        <a:spcBef>
          <a:spcPct val="20000"/>
        </a:spcBef>
        <a:spcAft>
          <a:spcPct val="0"/>
        </a:spcAft>
        <a:buChar char="»"/>
        <a:defRPr kumimoji="1" sz="2000">
          <a:solidFill>
            <a:schemeClr val="bg2"/>
          </a:solidFill>
          <a:latin typeface="+mn-lt"/>
          <a:ea typeface="+mn-ea"/>
        </a:defRPr>
      </a:lvl7pPr>
      <a:lvl8pPr marL="3429000" indent="-228600" algn="l" rtl="0" eaLnBrk="1" fontAlgn="base" hangingPunct="1">
        <a:spcBef>
          <a:spcPct val="20000"/>
        </a:spcBef>
        <a:spcAft>
          <a:spcPct val="0"/>
        </a:spcAft>
        <a:buChar char="»"/>
        <a:defRPr kumimoji="1" sz="2000">
          <a:solidFill>
            <a:schemeClr val="bg2"/>
          </a:solidFill>
          <a:latin typeface="+mn-lt"/>
          <a:ea typeface="+mn-ea"/>
        </a:defRPr>
      </a:lvl8pPr>
      <a:lvl9pPr marL="3886200" indent="-228600" algn="l" rtl="0" eaLnBrk="1" fontAlgn="base" hangingPunct="1">
        <a:spcBef>
          <a:spcPct val="20000"/>
        </a:spcBef>
        <a:spcAft>
          <a:spcPct val="0"/>
        </a:spcAft>
        <a:buChar char="»"/>
        <a:defRPr kumimoji="1" sz="2000">
          <a:solidFill>
            <a:schemeClr val="bg2"/>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36650" y="2132856"/>
            <a:ext cx="7704782" cy="2232248"/>
          </a:xfrm>
        </p:spPr>
        <p:txBody>
          <a:bodyPr/>
          <a:lstStyle/>
          <a:p>
            <a:r>
              <a:rPr lang="ja-JP" altLang="en-US" sz="16600" dirty="0" smtClean="0">
                <a:latin typeface="怨霊" panose="02000604000000000000" pitchFamily="2" charset="-128"/>
                <a:ea typeface="怨霊" panose="02000604000000000000" pitchFamily="2" charset="-128"/>
              </a:rPr>
              <a:t>宍道湖</a:t>
            </a:r>
            <a:endParaRPr lang="ja-JP" altLang="ja-JP" sz="16600" dirty="0">
              <a:latin typeface="怨霊" panose="02000604000000000000" pitchFamily="2" charset="-128"/>
              <a:ea typeface="怨霊" panose="02000604000000000000" pitchFamily="2" charset="-128"/>
            </a:endParaRPr>
          </a:p>
        </p:txBody>
      </p:sp>
      <p:sp>
        <p:nvSpPr>
          <p:cNvPr id="2051" name="Rectangle 3"/>
          <p:cNvSpPr>
            <a:spLocks noGrp="1" noChangeArrowheads="1"/>
          </p:cNvSpPr>
          <p:nvPr>
            <p:ph type="subTitle" idx="1"/>
          </p:nvPr>
        </p:nvSpPr>
        <p:spPr>
          <a:xfrm>
            <a:off x="1466850" y="4941168"/>
            <a:ext cx="6934200" cy="1440160"/>
          </a:xfrm>
        </p:spPr>
        <p:txBody>
          <a:bodyPr/>
          <a:lstStyle/>
          <a:p>
            <a:r>
              <a:rPr lang="en-US" altLang="ja-JP" sz="4000" dirty="0" smtClean="0"/>
              <a:t>Rubycamp2016 summer</a:t>
            </a:r>
          </a:p>
          <a:p>
            <a:r>
              <a:rPr lang="ja-JP" altLang="en-US" sz="4000" dirty="0" smtClean="0"/>
              <a:t>チーム名「Ｔｅａｍ</a:t>
            </a:r>
            <a:r>
              <a:rPr lang="ja-JP" altLang="en-US" sz="4000" dirty="0" smtClean="0"/>
              <a:t>うみぼう</a:t>
            </a:r>
            <a:r>
              <a:rPr lang="ja-JP" altLang="en-US" sz="4000" dirty="0" smtClean="0"/>
              <a:t>ず」</a:t>
            </a:r>
            <a:endParaRPr lang="ja-JP" altLang="ja-JP"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たから</a:t>
            </a:r>
            <a:endParaRPr kumimoji="1" lang="ja-JP" altLang="en-US"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9</a:t>
            </a:fld>
            <a:endParaRPr lang="en-US" altLang="ja-JP"/>
          </a:p>
        </p:txBody>
      </p:sp>
      <p:sp>
        <p:nvSpPr>
          <p:cNvPr id="6" name="コンテンツ プレースホルダー 5"/>
          <p:cNvSpPr>
            <a:spLocks noGrp="1"/>
          </p:cNvSpPr>
          <p:nvPr>
            <p:ph idx="1"/>
          </p:nvPr>
        </p:nvSpPr>
        <p:spPr/>
        <p:txBody>
          <a:bodyPr/>
          <a:lstStyle/>
          <a:p>
            <a:r>
              <a:rPr kumimoji="1" lang="ja-JP" altLang="en-US" sz="4000" dirty="0" smtClean="0"/>
              <a:t>これを集めるとスコアアップする</a:t>
            </a:r>
            <a:endParaRPr kumimoji="1" lang="en-US" altLang="ja-JP" sz="4000" dirty="0" smtClean="0"/>
          </a:p>
          <a:p>
            <a:r>
              <a:rPr kumimoji="1" lang="ja-JP" altLang="en-US" sz="4000" dirty="0" smtClean="0"/>
              <a:t>宝をとる</a:t>
            </a:r>
            <a:r>
              <a:rPr kumimoji="1" lang="ja-JP" altLang="en-US" sz="4000" dirty="0" smtClean="0"/>
              <a:t>としじみが</a:t>
            </a:r>
            <a:r>
              <a:rPr kumimoji="1" lang="ja-JP" altLang="en-US" sz="4000" dirty="0" smtClean="0"/>
              <a:t>出現する</a:t>
            </a:r>
            <a:endParaRPr kumimoji="1" lang="ja-JP" altLang="en-US" sz="4000" dirty="0"/>
          </a:p>
        </p:txBody>
      </p:sp>
      <p:pic>
        <p:nvPicPr>
          <p:cNvPr id="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753200" y="3490888"/>
            <a:ext cx="2663850" cy="2663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598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高得点をとるためのポイント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ゴールすると残り時間がスコアに換算される</a:t>
            </a:r>
            <a:endParaRPr kumimoji="1" lang="en-US" altLang="ja-JP" dirty="0" smtClean="0"/>
          </a:p>
          <a:p>
            <a:endParaRPr lang="en-US" altLang="ja-JP" dirty="0"/>
          </a:p>
          <a:p>
            <a:r>
              <a:rPr kumimoji="1" lang="ja-JP" altLang="en-US" dirty="0" smtClean="0"/>
              <a:t>えさを使ってすずきの注意を引く</a:t>
            </a:r>
            <a:endParaRPr kumimoji="1" lang="en-US" altLang="ja-JP" dirty="0" smtClean="0"/>
          </a:p>
          <a:p>
            <a:endParaRPr lang="en-US" altLang="ja-JP" dirty="0"/>
          </a:p>
          <a:p>
            <a:r>
              <a:rPr kumimoji="1" lang="ja-JP" altLang="en-US" dirty="0" smtClean="0"/>
              <a:t>深い場所にある宝は高得点なので狙って行きましょう</a:t>
            </a:r>
            <a:endParaRPr kumimoji="1" lang="en-US" altLang="ja-JP" dirty="0" smtClean="0"/>
          </a:p>
          <a:p>
            <a:endParaRPr lang="en-US" altLang="ja-JP" dirty="0"/>
          </a:p>
          <a:p>
            <a:endParaRPr lang="en-US" altLang="ja-JP" dirty="0" smtClean="0"/>
          </a:p>
          <a:p>
            <a:pPr marL="0" indent="0">
              <a:buNone/>
            </a:pPr>
            <a:endParaRPr kumimoji="1" lang="en-US" altLang="ja-JP"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10</a:t>
            </a:fld>
            <a:endParaRPr lang="en-US" altLang="ja-JP"/>
          </a:p>
        </p:txBody>
      </p:sp>
    </p:spTree>
    <p:extLst>
      <p:ext uri="{BB962C8B-B14F-4D97-AF65-F5344CB8AC3E}">
        <p14:creationId xmlns:p14="http://schemas.microsoft.com/office/powerpoint/2010/main" val="472097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舞台：宍道湖</a:t>
            </a:r>
            <a:endParaRPr kumimoji="1" lang="en-US" altLang="ja-JP"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1</a:t>
            </a:fld>
            <a:endParaRPr lang="en-US" altLang="ja-JP"/>
          </a:p>
        </p:txBody>
      </p:sp>
    </p:spTree>
    <p:extLst>
      <p:ext uri="{BB962C8B-B14F-4D97-AF65-F5344CB8AC3E}">
        <p14:creationId xmlns:p14="http://schemas.microsoft.com/office/powerpoint/2010/main" val="957432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4D867FF8-8EEC-439A-882E-1EFD99059148}" type="slidenum">
              <a:rPr lang="en-US" altLang="ja-JP"/>
              <a:pPr/>
              <a:t>2</a:t>
            </a:fld>
            <a:endParaRPr lang="en-US" altLang="ja-JP"/>
          </a:p>
        </p:txBody>
      </p:sp>
      <p:sp>
        <p:nvSpPr>
          <p:cNvPr id="4098" name="Rectangle 2"/>
          <p:cNvSpPr>
            <a:spLocks noGrp="1" noChangeArrowheads="1"/>
          </p:cNvSpPr>
          <p:nvPr>
            <p:ph type="title"/>
          </p:nvPr>
        </p:nvSpPr>
        <p:spPr/>
        <p:txBody>
          <a:bodyPr/>
          <a:lstStyle/>
          <a:p>
            <a:r>
              <a:rPr lang="ja-JP" altLang="en-US" sz="4400" dirty="0" smtClean="0"/>
              <a:t>ゲームの説明</a:t>
            </a:r>
            <a:endParaRPr lang="ja-JP" altLang="ja-JP" sz="4400" dirty="0"/>
          </a:p>
        </p:txBody>
      </p:sp>
      <p:sp>
        <p:nvSpPr>
          <p:cNvPr id="4099" name="Rectangle 3"/>
          <p:cNvSpPr>
            <a:spLocks noGrp="1" noChangeArrowheads="1"/>
          </p:cNvSpPr>
          <p:nvPr>
            <p:ph type="body" idx="1"/>
          </p:nvPr>
        </p:nvSpPr>
        <p:spPr/>
        <p:txBody>
          <a:bodyPr/>
          <a:lstStyle/>
          <a:p>
            <a:r>
              <a:rPr lang="ja-JP" altLang="en-US" sz="3600" dirty="0" smtClean="0"/>
              <a:t>目的　：　宝を</a:t>
            </a:r>
            <a:r>
              <a:rPr lang="ja-JP" altLang="en-US" sz="3600" dirty="0" smtClean="0"/>
              <a:t>集めて船に帰る</a:t>
            </a:r>
            <a:endParaRPr lang="en-US" altLang="ja-JP" sz="3600" dirty="0" smtClean="0"/>
          </a:p>
          <a:p>
            <a:endParaRPr lang="en-US" altLang="ja-JP" sz="3600" dirty="0"/>
          </a:p>
          <a:p>
            <a:r>
              <a:rPr lang="ja-JP" altLang="en-US" sz="3600" dirty="0" smtClean="0"/>
              <a:t>登場キャラ：宍道湖の生物たち</a:t>
            </a:r>
            <a:endParaRPr lang="en-US" altLang="ja-JP" sz="3600" dirty="0" smtClean="0"/>
          </a:p>
          <a:p>
            <a:pPr marL="0" indent="0">
              <a:buNone/>
            </a:pPr>
            <a:endParaRPr lang="en-US" altLang="ja-JP" sz="3600" dirty="0"/>
          </a:p>
          <a:p>
            <a:endParaRPr lang="en-US" altLang="ja-JP" sz="3600" dirty="0" smtClean="0"/>
          </a:p>
          <a:p>
            <a:endParaRPr lang="en-US" altLang="ja-JP" sz="3600" dirty="0" smtClean="0"/>
          </a:p>
          <a:p>
            <a:endParaRPr lang="en-US" altLang="ja-JP" sz="3600" dirty="0"/>
          </a:p>
          <a:p>
            <a:endParaRPr lang="en-US" altLang="ja-JP" sz="3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ラフカディオ・ハーン</a:t>
            </a:r>
            <a:endParaRPr kumimoji="1" lang="ja-JP" altLang="en-US"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3</a:t>
            </a:fld>
            <a:endParaRPr lang="en-US" altLang="ja-JP"/>
          </a:p>
        </p:txBody>
      </p:sp>
      <p:sp>
        <p:nvSpPr>
          <p:cNvPr id="6" name="コンテンツ プレースホルダー 5"/>
          <p:cNvSpPr>
            <a:spLocks noGrp="1"/>
          </p:cNvSpPr>
          <p:nvPr>
            <p:ph idx="1"/>
          </p:nvPr>
        </p:nvSpPr>
        <p:spPr/>
        <p:txBody>
          <a:bodyPr/>
          <a:lstStyle/>
          <a:p>
            <a:r>
              <a:rPr kumimoji="1" lang="ja-JP" altLang="en-US" sz="4400" dirty="0" smtClean="0"/>
              <a:t>操作キャラ</a:t>
            </a:r>
            <a:endParaRPr kumimoji="1" lang="en-US" altLang="ja-JP" sz="4400" dirty="0" smtClean="0"/>
          </a:p>
          <a:p>
            <a:r>
              <a:rPr kumimoji="1" lang="ja-JP" altLang="en-US" sz="4400" dirty="0" smtClean="0"/>
              <a:t>上下左右斜めに動ける</a:t>
            </a:r>
            <a:endParaRPr kumimoji="1" lang="en-US" altLang="ja-JP" sz="4400" dirty="0" smtClean="0"/>
          </a:p>
          <a:p>
            <a:r>
              <a:rPr lang="en-US" altLang="ja-JP" sz="4400" dirty="0" err="1" smtClean="0"/>
              <a:t>C_key</a:t>
            </a:r>
            <a:r>
              <a:rPr lang="en-US" altLang="ja-JP" sz="4400" dirty="0" smtClean="0"/>
              <a:t> : </a:t>
            </a:r>
            <a:r>
              <a:rPr lang="ja-JP" altLang="en-US" sz="4400" dirty="0" smtClean="0"/>
              <a:t>ダッシュ</a:t>
            </a:r>
            <a:endParaRPr lang="en-US" altLang="ja-JP" sz="4400" dirty="0" smtClean="0"/>
          </a:p>
          <a:p>
            <a:r>
              <a:rPr lang="en-US" altLang="ja-JP" sz="4400" dirty="0" err="1" smtClean="0"/>
              <a:t>X_key</a:t>
            </a:r>
            <a:r>
              <a:rPr lang="en-US" altLang="ja-JP" sz="4400" dirty="0" smtClean="0"/>
              <a:t> : </a:t>
            </a:r>
            <a:r>
              <a:rPr lang="ja-JP" altLang="en-US" sz="4400" dirty="0" smtClean="0"/>
              <a:t>えさを</a:t>
            </a:r>
            <a:r>
              <a:rPr lang="ja-JP" altLang="en-US" sz="4400" dirty="0" smtClean="0"/>
              <a:t>巻く</a:t>
            </a:r>
            <a:endParaRPr lang="en-US" altLang="ja-JP" sz="4400" dirty="0" smtClean="0"/>
          </a:p>
          <a:p>
            <a:r>
              <a:rPr lang="ja-JP" altLang="en-US" sz="4400" dirty="0" smtClean="0"/>
              <a:t>ライフ：時間経過で減る</a:t>
            </a:r>
            <a:endParaRPr lang="en-US" altLang="ja-JP" sz="4400" dirty="0" smtClean="0"/>
          </a:p>
          <a:p>
            <a:endParaRPr kumimoji="1" lang="ja-JP" altLang="en-US" sz="4400" dirty="0"/>
          </a:p>
        </p:txBody>
      </p:sp>
      <p:pic>
        <p:nvPicPr>
          <p:cNvPr id="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237187" y="69590"/>
            <a:ext cx="4465092" cy="22325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075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すずき</a:t>
            </a:r>
            <a:endParaRPr kumimoji="1" lang="ja-JP" altLang="en-US"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4</a:t>
            </a:fld>
            <a:endParaRPr lang="en-US" altLang="ja-JP"/>
          </a:p>
        </p:txBody>
      </p:sp>
      <p:sp>
        <p:nvSpPr>
          <p:cNvPr id="6" name="コンテンツ プレースホルダー 5"/>
          <p:cNvSpPr>
            <a:spLocks noGrp="1"/>
          </p:cNvSpPr>
          <p:nvPr>
            <p:ph idx="1"/>
          </p:nvPr>
        </p:nvSpPr>
        <p:spPr/>
        <p:txBody>
          <a:bodyPr/>
          <a:lstStyle/>
          <a:p>
            <a:r>
              <a:rPr kumimoji="1" lang="ja-JP" altLang="en-US" sz="3600" dirty="0" smtClean="0"/>
              <a:t>プレイヤーが当たるとゲームオーバー</a:t>
            </a:r>
            <a:endParaRPr kumimoji="1" lang="en-US" altLang="ja-JP" sz="3600" dirty="0" smtClean="0"/>
          </a:p>
          <a:p>
            <a:r>
              <a:rPr kumimoji="1" lang="ja-JP" altLang="en-US" sz="3600" dirty="0" smtClean="0"/>
              <a:t>通常は左右に動くがサメの視界に入ると向かってくる</a:t>
            </a:r>
            <a:endParaRPr kumimoji="1" lang="en-US" altLang="ja-JP" sz="3600" dirty="0" smtClean="0"/>
          </a:p>
          <a:p>
            <a:r>
              <a:rPr kumimoji="1" lang="ja-JP" altLang="en-US" sz="3600" dirty="0" smtClean="0"/>
              <a:t>移動速度はプレイヤーと同じ</a:t>
            </a:r>
            <a:endParaRPr kumimoji="1" lang="en-US" altLang="ja-JP" sz="3600" dirty="0" smtClean="0"/>
          </a:p>
          <a:p>
            <a:endParaRPr kumimoji="1" lang="ja-JP" altLang="en-US" sz="3600" dirty="0"/>
          </a:p>
        </p:txBody>
      </p:sp>
      <p:pic>
        <p:nvPicPr>
          <p:cNvPr id="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2090" y="4354538"/>
            <a:ext cx="3600400" cy="180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爆発 2 2"/>
          <p:cNvSpPr/>
          <p:nvPr/>
        </p:nvSpPr>
        <p:spPr>
          <a:xfrm>
            <a:off x="3671292" y="3902918"/>
            <a:ext cx="6049119" cy="2947194"/>
          </a:xfrm>
          <a:prstGeom prst="irregularSeal2">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800" dirty="0" smtClean="0">
                <a:ln>
                  <a:solidFill>
                    <a:sysClr val="windowText" lastClr="000000"/>
                  </a:solidFill>
                </a:ln>
                <a:solidFill>
                  <a:srgbClr val="FF0000"/>
                </a:solidFill>
              </a:rPr>
              <a:t>宍道湖の</a:t>
            </a:r>
            <a:endParaRPr kumimoji="1" lang="en-US" altLang="ja-JP" sz="2800" dirty="0" smtClean="0">
              <a:ln>
                <a:solidFill>
                  <a:sysClr val="windowText" lastClr="000000"/>
                </a:solidFill>
              </a:ln>
              <a:solidFill>
                <a:srgbClr val="FF0000"/>
              </a:solidFill>
            </a:endParaRPr>
          </a:p>
          <a:p>
            <a:pPr algn="ctr"/>
            <a:r>
              <a:rPr kumimoji="1" lang="ja-JP" altLang="en-US" sz="2800" dirty="0" smtClean="0">
                <a:ln>
                  <a:solidFill>
                    <a:sysClr val="windowText" lastClr="000000"/>
                  </a:solidFill>
                </a:ln>
                <a:solidFill>
                  <a:srgbClr val="FF0000"/>
                </a:solidFill>
              </a:rPr>
              <a:t>ガーディアン</a:t>
            </a:r>
            <a:endParaRPr kumimoji="1" lang="ja-JP" altLang="en-US" sz="2800" dirty="0">
              <a:ln>
                <a:solidFill>
                  <a:sysClr val="windowText" lastClr="000000"/>
                </a:solidFill>
              </a:ln>
              <a:solidFill>
                <a:srgbClr val="FF0000"/>
              </a:solidFill>
            </a:endParaRPr>
          </a:p>
        </p:txBody>
      </p:sp>
    </p:spTree>
    <p:extLst>
      <p:ext uri="{BB962C8B-B14F-4D97-AF65-F5344CB8AC3E}">
        <p14:creationId xmlns:p14="http://schemas.microsoft.com/office/powerpoint/2010/main" val="93506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しじみ</a:t>
            </a:r>
            <a:endParaRPr kumimoji="1" lang="ja-JP" altLang="en-US"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5</a:t>
            </a:fld>
            <a:endParaRPr lang="en-US" altLang="ja-JP"/>
          </a:p>
        </p:txBody>
      </p:sp>
      <p:sp>
        <p:nvSpPr>
          <p:cNvPr id="6" name="コンテンツ プレースホルダー 5"/>
          <p:cNvSpPr>
            <a:spLocks noGrp="1"/>
          </p:cNvSpPr>
          <p:nvPr>
            <p:ph idx="1"/>
          </p:nvPr>
        </p:nvSpPr>
        <p:spPr/>
        <p:txBody>
          <a:bodyPr/>
          <a:lstStyle/>
          <a:p>
            <a:r>
              <a:rPr kumimoji="1" lang="ja-JP" altLang="en-US" sz="4000" dirty="0" smtClean="0"/>
              <a:t>接触するとスコアが減少</a:t>
            </a:r>
            <a:r>
              <a:rPr kumimoji="1" lang="ja-JP" altLang="en-US" sz="4000" dirty="0" smtClean="0"/>
              <a:t>する</a:t>
            </a:r>
            <a:endParaRPr lang="en-US" altLang="ja-JP" sz="4000" dirty="0"/>
          </a:p>
          <a:p>
            <a:r>
              <a:rPr kumimoji="1" lang="ja-JP" altLang="en-US" sz="4000" dirty="0" smtClean="0"/>
              <a:t>壁は通り抜ける</a:t>
            </a:r>
            <a:endParaRPr kumimoji="1" lang="en-US" altLang="ja-JP" sz="4000" dirty="0" smtClean="0"/>
          </a:p>
          <a:p>
            <a:r>
              <a:rPr kumimoji="1" lang="ja-JP" altLang="en-US" sz="4000" dirty="0" smtClean="0"/>
              <a:t>時々ワープする（仕様です</a:t>
            </a:r>
            <a:r>
              <a:rPr kumimoji="1" lang="en-US" altLang="ja-JP" sz="4000" dirty="0" smtClean="0"/>
              <a:t>)</a:t>
            </a:r>
            <a:endParaRPr kumimoji="1" lang="ja-JP" altLang="en-US" sz="4000" dirty="0"/>
          </a:p>
        </p:txBody>
      </p:sp>
      <p:pic>
        <p:nvPicPr>
          <p:cNvPr id="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929972" y="3501008"/>
            <a:ext cx="2518817" cy="25188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33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あまさき（えさ）</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4000" dirty="0" smtClean="0"/>
              <a:t>すずきが</a:t>
            </a:r>
            <a:r>
              <a:rPr kumimoji="1" lang="ja-JP" altLang="en-US" sz="4000" dirty="0" smtClean="0"/>
              <a:t>当たると一時的に動きが止まり、これ以上追って来なくなる</a:t>
            </a:r>
            <a:endParaRPr kumimoji="1" lang="en-US" altLang="ja-JP" sz="4000" dirty="0" smtClean="0"/>
          </a:p>
          <a:p>
            <a:endParaRPr lang="en-US" altLang="ja-JP" sz="4000" dirty="0"/>
          </a:p>
          <a:p>
            <a:r>
              <a:rPr kumimoji="1" lang="ja-JP" altLang="en-US" sz="4000" dirty="0" smtClean="0"/>
              <a:t>５コ使用可能</a:t>
            </a:r>
            <a:endParaRPr kumimoji="1" lang="en-US" altLang="ja-JP" sz="4000" dirty="0" smtClean="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6</a:t>
            </a:fld>
            <a:endParaRPr lang="en-US" altLang="ja-JP"/>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429" y="3842117"/>
            <a:ext cx="2312621" cy="2312621"/>
          </a:xfrm>
          <a:prstGeom prst="rect">
            <a:avLst/>
          </a:prstGeom>
          <a:ln>
            <a:solidFill>
              <a:schemeClr val="tx1"/>
            </a:solidFill>
          </a:ln>
        </p:spPr>
      </p:pic>
    </p:spTree>
    <p:extLst>
      <p:ext uri="{BB962C8B-B14F-4D97-AF65-F5344CB8AC3E}">
        <p14:creationId xmlns:p14="http://schemas.microsoft.com/office/powerpoint/2010/main" val="3314357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もろげえび</a:t>
            </a:r>
            <a:endParaRPr kumimoji="1" lang="ja-JP" altLang="en-US"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7</a:t>
            </a:fld>
            <a:endParaRPr lang="en-US" altLang="ja-JP"/>
          </a:p>
        </p:txBody>
      </p:sp>
      <p:sp>
        <p:nvSpPr>
          <p:cNvPr id="6" name="コンテンツ プレースホルダー 5"/>
          <p:cNvSpPr>
            <a:spLocks noGrp="1"/>
          </p:cNvSpPr>
          <p:nvPr>
            <p:ph idx="1"/>
          </p:nvPr>
        </p:nvSpPr>
        <p:spPr/>
        <p:txBody>
          <a:bodyPr/>
          <a:lstStyle/>
          <a:p>
            <a:r>
              <a:rPr kumimoji="1" lang="ja-JP" altLang="en-US" sz="4400" dirty="0" smtClean="0"/>
              <a:t>サメが当たる</a:t>
            </a:r>
            <a:r>
              <a:rPr kumimoji="1" lang="ja-JP" altLang="en-US" sz="4400" dirty="0" smtClean="0"/>
              <a:t>とサメの初期</a:t>
            </a:r>
            <a:r>
              <a:rPr kumimoji="1" lang="ja-JP" altLang="en-US" sz="4400" dirty="0" smtClean="0"/>
              <a:t>位置に戻る</a:t>
            </a:r>
            <a:endParaRPr kumimoji="1" lang="en-US" altLang="ja-JP" sz="4400" dirty="0" smtClean="0"/>
          </a:p>
          <a:p>
            <a:endParaRPr kumimoji="1" lang="ja-JP" altLang="en-US" sz="4400" dirty="0"/>
          </a:p>
        </p:txBody>
      </p:sp>
      <p:pic>
        <p:nvPicPr>
          <p:cNvPr id="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095965" y="3802480"/>
            <a:ext cx="2321085" cy="23210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486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あわ</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4400" dirty="0" smtClean="0"/>
              <a:t>プレイヤーが触れるとライフを回復する</a:t>
            </a:r>
            <a:endParaRPr kumimoji="1" lang="en-US" altLang="ja-JP" sz="4400" dirty="0" smtClean="0"/>
          </a:p>
          <a:p>
            <a:r>
              <a:rPr kumimoji="1" lang="ja-JP" altLang="en-US" sz="4400" dirty="0" smtClean="0"/>
              <a:t>一度しか回復できない</a:t>
            </a:r>
            <a:endParaRPr kumimoji="1" lang="ja-JP" altLang="en-US" sz="4400"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8</a:t>
            </a:fld>
            <a:endParaRPr lang="en-US" altLang="ja-JP"/>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8596" y="3573016"/>
            <a:ext cx="2906735" cy="2906735"/>
          </a:xfrm>
          <a:prstGeom prst="rect">
            <a:avLst/>
          </a:prstGeom>
          <a:ln>
            <a:solidFill>
              <a:schemeClr val="tx1"/>
            </a:solidFill>
          </a:ln>
        </p:spPr>
      </p:pic>
    </p:spTree>
    <p:extLst>
      <p:ext uri="{BB962C8B-B14F-4D97-AF65-F5344CB8AC3E}">
        <p14:creationId xmlns:p14="http://schemas.microsoft.com/office/powerpoint/2010/main" val="4065382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_keyboad">
  <a:themeElements>
    <a:clrScheme name="sample_keyb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_keyboad">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_keyb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_keyb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_keyboa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_keyboa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_keyboa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_keyboa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_keyboa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_keyboa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_keyboa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_keyboa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_keyboa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_keyboa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simple_line</Template>
  <TotalTime>620</TotalTime>
  <Words>675</Words>
  <Application>Microsoft Office PowerPoint</Application>
  <PresentationFormat>A4 210 x 297 mm</PresentationFormat>
  <Paragraphs>80</Paragraphs>
  <Slides>11</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ＭＳ Ｐ明朝</vt:lpstr>
      <vt:lpstr>怨霊</vt:lpstr>
      <vt:lpstr>Arial</vt:lpstr>
      <vt:lpstr>sample_keyboad</vt:lpstr>
      <vt:lpstr>宍道湖</vt:lpstr>
      <vt:lpstr>設定</vt:lpstr>
      <vt:lpstr>ゲームの説明</vt:lpstr>
      <vt:lpstr>ラフカディオ・ハーン</vt:lpstr>
      <vt:lpstr>すずき</vt:lpstr>
      <vt:lpstr>しじみ</vt:lpstr>
      <vt:lpstr>あまさき（えさ）</vt:lpstr>
      <vt:lpstr>もろげえび</vt:lpstr>
      <vt:lpstr>あわ</vt:lpstr>
      <vt:lpstr>たから</vt:lpstr>
      <vt:lpstr>高得点をとるためのポイント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宍道湖</dc:title>
  <dc:creator>toru nagai</dc:creator>
  <cp:lastModifiedBy>toru nagai</cp:lastModifiedBy>
  <cp:revision>33</cp:revision>
  <dcterms:created xsi:type="dcterms:W3CDTF">2016-08-25T00:41:07Z</dcterms:created>
  <dcterms:modified xsi:type="dcterms:W3CDTF">2016-08-25T13:28:28Z</dcterms:modified>
</cp:coreProperties>
</file>