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000"/>
    <a:srgbClr val="777777"/>
    <a:srgbClr val="333333"/>
    <a:srgbClr val="FFFF66"/>
    <a:srgbClr val="0066CC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4660"/>
  </p:normalViewPr>
  <p:slideViewPr>
    <p:cSldViewPr>
      <p:cViewPr varScale="1">
        <p:scale>
          <a:sx n="92" d="100"/>
          <a:sy n="92" d="100"/>
        </p:scale>
        <p:origin x="1140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D89B86-C13A-45E9-BBE0-965D1DC3C5C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7447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0C93C-BA41-47DB-8716-E55673E29694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232300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DA4DC-6E78-4C50-9350-86C95BFD7B4E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91198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6650" y="2133600"/>
            <a:ext cx="7594600" cy="129857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573463"/>
            <a:ext cx="6934200" cy="6953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797300" y="5373688"/>
            <a:ext cx="2311400" cy="476250"/>
          </a:xfrm>
        </p:spPr>
        <p:txBody>
          <a:bodyPr/>
          <a:lstStyle>
            <a:lvl1pPr algn="ctr">
              <a:defRPr/>
            </a:lvl1pPr>
          </a:lstStyle>
          <a:p>
            <a:fld id="{2A4C1EE2-3C9A-4F8B-B09E-2AC04E82BB43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47974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FB6BF5-5D31-47DE-8D55-F9A804E010BE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3B48A-6754-437A-96BC-B6CB73B181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206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12025" y="188913"/>
            <a:ext cx="2105025" cy="59658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92188" y="188913"/>
            <a:ext cx="6167437" cy="59658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9455E-6522-4F80-8147-99BFB9FACB56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00B76-1D33-4DE1-AF23-6452A2271AB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035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EDE8E7-64B8-49FA-BCF5-849D4695B88B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1AF0C-45ED-4F62-92C7-A07C97864F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442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65B28D-0615-4A20-98C3-59CA1EFA2DDC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C9D2C-771B-4F9A-A6E6-1CD10B3185C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223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5213" y="1628775"/>
            <a:ext cx="40989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16538" y="1628775"/>
            <a:ext cx="41005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0988D2-256C-4D14-81A6-6685F72636D8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1D42B-634D-49EC-8B3E-6DAB39C5B36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389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C1923-3F62-4010-9FFF-F5CF56C7D10C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8B51D-661D-4D1B-B65F-B6CA1B04B9D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63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DB1BD8-B9BF-4503-AD7E-D3B40F11F0B4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5A077-31E8-4244-AFD2-3B1568F6DD6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418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AF865-5D77-4B6C-B704-2EAAAE9F4423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01D06-50B2-44FA-AFFF-B165718B65C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84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D97882-9973-4E2A-9EA5-80F3E21BE5CD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EE8CB-0CFD-4518-ABAD-EF6F1E6119B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017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1CCC51-555B-4264-8FE3-AD40E0AB5B3D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7E4AE-FB5D-41AB-AD52-FA105B88286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332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2188" y="188913"/>
            <a:ext cx="8351837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5213" y="1628775"/>
            <a:ext cx="83518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0388" y="6589713"/>
            <a:ext cx="23114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4B633AA7-4133-4E35-AA76-FCB9EA75828B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97650"/>
            <a:ext cx="31369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4575" y="6597650"/>
            <a:ext cx="23114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DFA07DD7-70CB-4F53-A003-E79245A5AFF2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20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6650" y="2132856"/>
            <a:ext cx="7704782" cy="2232248"/>
          </a:xfrm>
        </p:spPr>
        <p:txBody>
          <a:bodyPr/>
          <a:lstStyle/>
          <a:p>
            <a:r>
              <a:rPr lang="ja-JP" altLang="en-US" sz="16600" dirty="0" smtClean="0">
                <a:latin typeface="怨霊" panose="02000604000000000000" pitchFamily="2" charset="-128"/>
                <a:ea typeface="怨霊" panose="02000604000000000000" pitchFamily="2" charset="-128"/>
              </a:rPr>
              <a:t>宍道湖</a:t>
            </a:r>
            <a:endParaRPr lang="ja-JP" altLang="ja-JP" sz="16600" dirty="0">
              <a:latin typeface="怨霊" panose="02000604000000000000" pitchFamily="2" charset="-128"/>
              <a:ea typeface="怨霊" panose="02000604000000000000" pitchFamily="2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6850" y="4941168"/>
            <a:ext cx="6934200" cy="695325"/>
          </a:xfrm>
        </p:spPr>
        <p:txBody>
          <a:bodyPr/>
          <a:lstStyle/>
          <a:p>
            <a:r>
              <a:rPr lang="ja-JP" altLang="en-US" sz="4000" dirty="0" smtClean="0"/>
              <a:t>Ｔｅａｍうみぼうず</a:t>
            </a:r>
            <a:endParaRPr lang="ja-JP" altLang="ja-JP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483965" y="1700808"/>
            <a:ext cx="7128792" cy="6845698"/>
            <a:chOff x="1483965" y="1700808"/>
            <a:chExt cx="7128792" cy="6845698"/>
          </a:xfrm>
        </p:grpSpPr>
        <p:sp>
          <p:nvSpPr>
            <p:cNvPr id="4" name="フローチャート: 論理積ゲート 3"/>
            <p:cNvSpPr/>
            <p:nvPr/>
          </p:nvSpPr>
          <p:spPr>
            <a:xfrm rot="16200000">
              <a:off x="1625512" y="1559261"/>
              <a:ext cx="6845698" cy="7128792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ドーナツ 1"/>
            <p:cNvSpPr/>
            <p:nvPr/>
          </p:nvSpPr>
          <p:spPr>
            <a:xfrm>
              <a:off x="3224808" y="3969060"/>
              <a:ext cx="792088" cy="792088"/>
            </a:xfrm>
            <a:prstGeom prst="don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ドーナツ 5"/>
            <p:cNvSpPr/>
            <p:nvPr/>
          </p:nvSpPr>
          <p:spPr>
            <a:xfrm>
              <a:off x="5918782" y="3969060"/>
              <a:ext cx="792088" cy="792088"/>
            </a:xfrm>
            <a:prstGeom prst="don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7FF8-8EEC-439A-882E-1EFD99059148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ゲームの説明</a:t>
            </a:r>
            <a:endParaRPr lang="ja-JP" altLang="ja-JP" sz="4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3600" dirty="0" smtClean="0"/>
              <a:t>目的　：　宝を集めてゴールを</a:t>
            </a:r>
            <a:r>
              <a:rPr lang="ja-JP" altLang="en-US" sz="3600" dirty="0" smtClean="0"/>
              <a:t>目指す</a:t>
            </a:r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3600" dirty="0" smtClean="0"/>
              <a:t>サメにあたるか、ライフがなくなるとゲームオーバー</a:t>
            </a:r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3600" dirty="0" smtClean="0"/>
              <a:t>スコアを競う</a:t>
            </a:r>
            <a:endParaRPr lang="en-US" altLang="ja-JP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2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操作キャラ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上下左右斜めに動ける</a:t>
            </a:r>
            <a:endParaRPr kumimoji="1" lang="ja-JP" altLang="en-US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1958" y="3903263"/>
            <a:ext cx="4465092" cy="223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0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プレイヤーが当たるとゲームオーバー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通常は左右に動くがサメの視界に入ると向かってくる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386" y="4342156"/>
            <a:ext cx="360040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069528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_keyboad">
  <a:themeElements>
    <a:clrScheme name="sample_keyboa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_keyboa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_keyb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simple_line</Template>
  <TotalTime>75</TotalTime>
  <Words>43</Words>
  <Application>Microsoft Office PowerPoint</Application>
  <PresentationFormat>A4 210 x 297 mm</PresentationFormat>
  <Paragraphs>19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ＭＳ Ｐ明朝</vt:lpstr>
      <vt:lpstr>怨霊</vt:lpstr>
      <vt:lpstr>Arial</vt:lpstr>
      <vt:lpstr>sample_keyboad</vt:lpstr>
      <vt:lpstr>宍道湖</vt:lpstr>
      <vt:lpstr>ゲームの説明</vt:lpstr>
      <vt:lpstr>プレイヤー</vt:lpstr>
      <vt:lpstr>サメ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宍道湖</dc:title>
  <dc:creator>toru nagai</dc:creator>
  <cp:lastModifiedBy>toru nagai</cp:lastModifiedBy>
  <cp:revision>6</cp:revision>
  <dcterms:created xsi:type="dcterms:W3CDTF">2016-08-25T00:41:07Z</dcterms:created>
  <dcterms:modified xsi:type="dcterms:W3CDTF">2016-08-25T04:06:20Z</dcterms:modified>
</cp:coreProperties>
</file>