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２班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785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颯爽と走らない僕らのマインドストーム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(</a:t>
            </a:r>
            <a:r>
              <a:rPr lang="ja">
                <a:latin typeface="Comic Sans MS"/>
                <a:ea typeface="Comic Sans MS"/>
                <a:cs typeface="Comic Sans MS"/>
                <a:sym typeface="Comic Sans MS"/>
              </a:rPr>
              <a:t>He always moves slowly</a:t>
            </a:r>
            <a:r>
              <a:rPr lang="ja"/>
              <a:t>）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7282025" y="4696550"/>
            <a:ext cx="1794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chemeClr val="lt1"/>
                </a:solidFill>
              </a:rPr>
              <a:t>Happy Hacking!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Reader　Hiramoto</a:t>
            </a:r>
          </a:p>
        </p:txBody>
      </p:sp>
      <p:pic>
        <p:nvPicPr>
          <p:cNvPr descr="DSC_0825.JP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199" y="806912"/>
            <a:ext cx="6275001" cy="352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Takagi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62875" y="1750000"/>
            <a:ext cx="75432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ja"/>
              <a:t>From : Hyogo 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	  </a:t>
            </a:r>
            <a:r>
              <a:rPr lang="ja"/>
              <a:t>関西学院大学理工学部情報科学科２回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ja"/>
              <a:t>Hobby : Trip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ja"/>
              <a:t>Responsible on : </a:t>
            </a:r>
            <a:r>
              <a:rPr lang="ja"/>
              <a:t>ダイキストラ法を用いたルート決定部分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ja"/>
              <a:t>Impressions : rubyのクラス、メソッドの部分のよい勉強になりました。大きなプログラムをグループ　　　　　　　　　で作成する作業が初めてで、連携や役割分担して期限までに間に合わせることの必　　　　　　　　　要性を知りました。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Kajitani Tomoyuki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609050" y="1739700"/>
            <a:ext cx="52398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From : 出雲コアカレッジ情報システム科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Hobby : マイメロ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Responsible on : クラスswapの作成、main関数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Impressions : グループ内での会話の重要性が分かりました。</a:t>
            </a:r>
          </a:p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		　　雰囲気は大切です！！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Kajitani Ren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134600" y="1492725"/>
            <a:ext cx="63468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From : 島根大学総合理工学部機械・電気電子工学科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Hobby : 酒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Responsible on :　受信したルートアルゴリズムを元にコースを走らせる部分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Impressions :　FUN！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Nakano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Start the mission!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7282025" y="4696550"/>
            <a:ext cx="1794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>
                <a:solidFill>
                  <a:schemeClr val="lt1"/>
                </a:solidFill>
              </a:rPr>
              <a:t>Happy Hacking!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29200" y="160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3600">
                <a:latin typeface="Comic Sans MS"/>
                <a:ea typeface="Comic Sans MS"/>
                <a:cs typeface="Comic Sans MS"/>
                <a:sym typeface="Comic Sans MS"/>
              </a:rPr>
              <a:t>How to move?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875925"/>
            <a:ext cx="3862200" cy="2637900"/>
          </a:xfrm>
          <a:prstGeom prst="rect">
            <a:avLst/>
          </a:prstGeom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ja" sz="1400"/>
              <a:t>１　受け取ったマップを元に最適ルートをダイキス　　トラ法を用いて算出</a:t>
            </a:r>
          </a:p>
          <a:p>
            <a:pPr lvl="0">
              <a:spcBef>
                <a:spcPts val="0"/>
              </a:spcBef>
              <a:buNone/>
            </a:pPr>
            <a:r>
              <a:rPr lang="ja" sz="1400"/>
              <a:t>２　超音波センサーを用いて通信できるように、最　　適ルートを数値型に変換</a:t>
            </a:r>
          </a:p>
          <a:p>
            <a:pPr lvl="0">
              <a:spcBef>
                <a:spcPts val="0"/>
              </a:spcBef>
              <a:buNone/>
            </a:pPr>
            <a:r>
              <a:rPr lang="ja" sz="1400"/>
              <a:t>３　暗号化されたデータを超音波センサーを用い　　て送信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816375" y="1347750"/>
            <a:ext cx="3960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5666125" y="2045625"/>
            <a:ext cx="3142500" cy="24411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ja"/>
              <a:t>４　</a:t>
            </a:r>
            <a:r>
              <a:rPr lang="ja"/>
              <a:t>超音波センサーで暗号化されたデー　　タを受信する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ja"/>
              <a:t>５　</a:t>
            </a:r>
            <a:r>
              <a:rPr lang="ja"/>
              <a:t>データを復号し、ルートに従ってゴー　　ルまで進む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ja"/>
              <a:t>COMPLETE!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53825" y="1010850"/>
            <a:ext cx="1849800" cy="3369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ナビゲーター側</a:t>
            </a:r>
          </a:p>
        </p:txBody>
      </p:sp>
      <p:sp>
        <p:nvSpPr>
          <p:cNvPr id="106" name="Shape 106"/>
          <p:cNvSpPr/>
          <p:nvPr/>
        </p:nvSpPr>
        <p:spPr>
          <a:xfrm>
            <a:off x="3974525" y="2929300"/>
            <a:ext cx="1884000" cy="2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6051175" y="2166050"/>
            <a:ext cx="1939200" cy="3369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プレイヤー側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7254525" y="4696550"/>
            <a:ext cx="1794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Happy Hacking!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17750" y="478225"/>
            <a:ext cx="7685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Thank you for wathing!!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254525" y="4696550"/>
            <a:ext cx="1794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>
                <a:solidFill>
                  <a:schemeClr val="lt1"/>
                </a:solidFill>
              </a:rPr>
              <a:t>Happy Hacking!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