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Old Standard TT"/>
      <p:regular r:id="rId10"/>
      <p:bold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ldStandardTT-bold.fntdata"/><Relationship Id="rId10" Type="http://schemas.openxmlformats.org/officeDocument/2006/relationships/font" Target="fonts/OldStandardTT-regular.fntdata"/><Relationship Id="rId12" Type="http://schemas.openxmlformats.org/officeDocument/2006/relationships/font" Target="fonts/OldStandardTT-italic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２班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颯爽と走らない僕らのマインドストーム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(</a:t>
            </a:r>
            <a:r>
              <a:rPr lang="ja">
                <a:latin typeface="Comic Sans MS"/>
                <a:ea typeface="Comic Sans MS"/>
                <a:cs typeface="Comic Sans MS"/>
                <a:sym typeface="Comic Sans MS"/>
              </a:rPr>
              <a:t>He always moves slowly</a:t>
            </a:r>
            <a:r>
              <a:rPr lang="ja"/>
              <a:t>）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7282025" y="4696550"/>
            <a:ext cx="1794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>
                <a:solidFill>
                  <a:schemeClr val="lt1"/>
                </a:solidFill>
              </a:rPr>
              <a:t>Happy Hacking!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653275" y="451900"/>
            <a:ext cx="4449000" cy="79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457200">
              <a:spcBef>
                <a:spcPts val="0"/>
              </a:spcBef>
              <a:buNone/>
            </a:pPr>
            <a:r>
              <a:rPr lang="ja" sz="4800">
                <a:latin typeface="Comic Sans MS"/>
                <a:ea typeface="Comic Sans MS"/>
                <a:cs typeface="Comic Sans MS"/>
                <a:sym typeface="Comic Sans MS"/>
              </a:rPr>
              <a:t>Members!!!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116875" y="1395900"/>
            <a:ext cx="4785900" cy="31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 sz="3600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Reader</a:t>
            </a:r>
            <a:r>
              <a:rPr lang="ja" sz="3600">
                <a:latin typeface="Comic Sans MS"/>
                <a:ea typeface="Comic Sans MS"/>
                <a:cs typeface="Comic Sans MS"/>
                <a:sym typeface="Comic Sans MS"/>
              </a:rPr>
              <a:t>　：　Hiramoto </a:t>
            </a:r>
          </a:p>
          <a:p>
            <a:pPr lvl="0">
              <a:spcBef>
                <a:spcPts val="0"/>
              </a:spcBef>
              <a:buNone/>
            </a:pPr>
            <a:r>
              <a:rPr lang="ja" sz="36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Others</a:t>
            </a:r>
            <a:r>
              <a:rPr lang="ja" sz="3600">
                <a:latin typeface="Comic Sans MS"/>
                <a:ea typeface="Comic Sans MS"/>
                <a:cs typeface="Comic Sans MS"/>
                <a:sym typeface="Comic Sans MS"/>
              </a:rPr>
              <a:t>  :  Takagi</a:t>
            </a:r>
          </a:p>
          <a:p>
            <a:pPr lvl="0">
              <a:spcBef>
                <a:spcPts val="0"/>
              </a:spcBef>
              <a:buNone/>
            </a:pPr>
            <a:r>
              <a:rPr lang="ja" sz="3600">
                <a:latin typeface="Comic Sans MS"/>
                <a:ea typeface="Comic Sans MS"/>
                <a:cs typeface="Comic Sans MS"/>
                <a:sym typeface="Comic Sans MS"/>
              </a:rPr>
              <a:t>			  　Kajitani (T)</a:t>
            </a:r>
          </a:p>
          <a:p>
            <a:pPr lvl="0">
              <a:spcBef>
                <a:spcPts val="0"/>
              </a:spcBef>
              <a:buNone/>
            </a:pPr>
            <a:r>
              <a:rPr lang="ja" sz="3600">
                <a:latin typeface="Comic Sans MS"/>
                <a:ea typeface="Comic Sans MS"/>
                <a:cs typeface="Comic Sans MS"/>
                <a:sym typeface="Comic Sans MS"/>
              </a:rPr>
              <a:t>			  　Kajitani (R)</a:t>
            </a:r>
          </a:p>
          <a:p>
            <a:pPr lvl="0">
              <a:spcBef>
                <a:spcPts val="0"/>
              </a:spcBef>
              <a:buNone/>
            </a:pPr>
            <a:r>
              <a:rPr lang="ja" sz="3600">
                <a:latin typeface="Comic Sans MS"/>
                <a:ea typeface="Comic Sans MS"/>
                <a:cs typeface="Comic Sans MS"/>
                <a:sym typeface="Comic Sans MS"/>
              </a:rPr>
              <a:t>			 　 Nakano</a:t>
            </a:r>
          </a:p>
        </p:txBody>
      </p:sp>
      <p:sp>
        <p:nvSpPr>
          <p:cNvPr id="68" name="Shape 68"/>
          <p:cNvSpPr/>
          <p:nvPr/>
        </p:nvSpPr>
        <p:spPr>
          <a:xfrm>
            <a:off x="4737725" y="791675"/>
            <a:ext cx="2984400" cy="672900"/>
          </a:xfrm>
          <a:prstGeom prst="wedgeEllipseCallout">
            <a:avLst>
              <a:gd fmla="val -53454" name="adj1"/>
              <a:gd fmla="val 79648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From: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Like:</a:t>
            </a:r>
          </a:p>
        </p:txBody>
      </p:sp>
      <p:sp>
        <p:nvSpPr>
          <p:cNvPr id="69" name="Shape 69"/>
          <p:cNvSpPr/>
          <p:nvPr/>
        </p:nvSpPr>
        <p:spPr>
          <a:xfrm>
            <a:off x="5542350" y="1595350"/>
            <a:ext cx="3300600" cy="570600"/>
          </a:xfrm>
          <a:prstGeom prst="wedgeEllipseCallout">
            <a:avLst>
              <a:gd fmla="val -82199" name="adj1"/>
              <a:gd fmla="val 62075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From:Hyogo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Like:Trip</a:t>
            </a:r>
          </a:p>
        </p:txBody>
      </p:sp>
      <p:sp>
        <p:nvSpPr>
          <p:cNvPr id="70" name="Shape 70"/>
          <p:cNvSpPr/>
          <p:nvPr/>
        </p:nvSpPr>
        <p:spPr>
          <a:xfrm>
            <a:off x="5507975" y="2343100"/>
            <a:ext cx="3039300" cy="799500"/>
          </a:xfrm>
          <a:prstGeom prst="wedgeEllipseCallout">
            <a:avLst>
              <a:gd fmla="val -75656" name="adj1"/>
              <a:gd fmla="val 936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From: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Like:</a:t>
            </a:r>
          </a:p>
        </p:txBody>
      </p:sp>
      <p:sp>
        <p:nvSpPr>
          <p:cNvPr id="71" name="Shape 71"/>
          <p:cNvSpPr/>
          <p:nvPr/>
        </p:nvSpPr>
        <p:spPr>
          <a:xfrm>
            <a:off x="5542350" y="3458775"/>
            <a:ext cx="3156300" cy="625800"/>
          </a:xfrm>
          <a:prstGeom prst="wedgeEllipseCallout">
            <a:avLst>
              <a:gd fmla="val -80144" name="adj1"/>
              <a:gd fmla="val -51095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From: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Like:	</a:t>
            </a:r>
          </a:p>
        </p:txBody>
      </p:sp>
      <p:sp>
        <p:nvSpPr>
          <p:cNvPr id="72" name="Shape 72"/>
          <p:cNvSpPr/>
          <p:nvPr/>
        </p:nvSpPr>
        <p:spPr>
          <a:xfrm>
            <a:off x="3761375" y="4153300"/>
            <a:ext cx="3266100" cy="722100"/>
          </a:xfrm>
          <a:prstGeom prst="wedgeEllipseCallout">
            <a:avLst>
              <a:gd fmla="val -42553" name="adj1"/>
              <a:gd fmla="val -67373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From: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Like: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7254525" y="4696550"/>
            <a:ext cx="1794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Happy Hacking!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Start the mission!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7282025" y="4696550"/>
            <a:ext cx="1794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>
                <a:solidFill>
                  <a:schemeClr val="lt1"/>
                </a:solidFill>
              </a:rPr>
              <a:t>Happy Hacking!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29200" y="16077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 sz="3600">
                <a:latin typeface="Comic Sans MS"/>
                <a:ea typeface="Comic Sans MS"/>
                <a:cs typeface="Comic Sans MS"/>
                <a:sym typeface="Comic Sans MS"/>
              </a:rPr>
              <a:t>How to move?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875925"/>
            <a:ext cx="3862200" cy="2637900"/>
          </a:xfrm>
          <a:prstGeom prst="rect">
            <a:avLst/>
          </a:prstGeom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ja" sz="1400"/>
              <a:t>１　受け取ったマップを元に最適ルートをダイキス　　トラ法を用いて算出</a:t>
            </a:r>
          </a:p>
          <a:p>
            <a:pPr lvl="0">
              <a:spcBef>
                <a:spcPts val="0"/>
              </a:spcBef>
              <a:buNone/>
            </a:pPr>
            <a:r>
              <a:rPr lang="ja" sz="1400"/>
              <a:t>２　超音波センサーを用いて通信できるように、最　　適ルートを数値型に変換</a:t>
            </a:r>
          </a:p>
          <a:p>
            <a:pPr lvl="0">
              <a:spcBef>
                <a:spcPts val="0"/>
              </a:spcBef>
              <a:buNone/>
            </a:pPr>
            <a:r>
              <a:rPr lang="ja" sz="1400"/>
              <a:t>３　暗号化されたデータを超音波センサーを用い　　て送信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3816375" y="1347750"/>
            <a:ext cx="3960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5666125" y="2045625"/>
            <a:ext cx="3142500" cy="24411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ja"/>
              <a:t>４　</a:t>
            </a:r>
            <a:r>
              <a:rPr lang="ja"/>
              <a:t>超音波センサーで暗号化されたデー　　タを受信する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ja"/>
              <a:t>５　</a:t>
            </a:r>
            <a:r>
              <a:rPr lang="ja"/>
              <a:t>データを復号し、ルートに従ってゴー　　ルまで進む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ja"/>
              <a:t>COMPLETE!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453825" y="1010850"/>
            <a:ext cx="1849800" cy="3369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ナビゲーター側</a:t>
            </a:r>
          </a:p>
        </p:txBody>
      </p:sp>
      <p:sp>
        <p:nvSpPr>
          <p:cNvPr id="89" name="Shape 89"/>
          <p:cNvSpPr/>
          <p:nvPr/>
        </p:nvSpPr>
        <p:spPr>
          <a:xfrm>
            <a:off x="3974525" y="2929300"/>
            <a:ext cx="1884000" cy="21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6051175" y="2166050"/>
            <a:ext cx="1939200" cy="3369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プレイヤー側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7254525" y="4696550"/>
            <a:ext cx="1794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Happy Hacking!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517750" y="478225"/>
            <a:ext cx="7685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Thank you for wathing!!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7254525" y="4696550"/>
            <a:ext cx="1794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>
                <a:solidFill>
                  <a:schemeClr val="lt1"/>
                </a:solidFill>
              </a:rPr>
              <a:t>Happy Hacking!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