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263" r:id="rId3"/>
    <p:sldId id="267" r:id="rId4"/>
    <p:sldId id="260" r:id="rId5"/>
    <p:sldId id="259" r:id="rId6"/>
    <p:sldId id="261" r:id="rId7"/>
    <p:sldId id="262" r:id="rId8"/>
    <p:sldId id="265" r:id="rId9"/>
    <p:sldId id="264"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ｒｋ ２２１" initials="ｒ２" lastIdx="1" clrIdx="0">
    <p:extLst>
      <p:ext uri="{19B8F6BF-5375-455C-9EA6-DF929625EA0E}">
        <p15:presenceInfo xmlns:p15="http://schemas.microsoft.com/office/powerpoint/2012/main" userId="2a2f93c3cd41ea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43338" autoAdjust="0"/>
  </p:normalViewPr>
  <p:slideViewPr>
    <p:cSldViewPr snapToGrid="0">
      <p:cViewPr varScale="1">
        <p:scale>
          <a:sx n="29" d="100"/>
          <a:sy n="29" d="100"/>
        </p:scale>
        <p:origin x="2008" y="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2T20:05:41.313"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F4DFB-37D7-4DBB-B070-063CDEE8415B}" type="datetimeFigureOut">
              <a:rPr kumimoji="1" lang="ja-JP" altLang="en-US" smtClean="0"/>
              <a:t>2019/8/23</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B4888-411C-4A59-880E-71668E2BF23E}" type="slidenum">
              <a:rPr kumimoji="1" lang="ja-JP" altLang="en-US" smtClean="0"/>
              <a:t>‹#›</a:t>
            </a:fld>
            <a:endParaRPr kumimoji="1" lang="ja-JP" altLang="en-US" dirty="0"/>
          </a:p>
        </p:txBody>
      </p:sp>
    </p:spTree>
    <p:extLst>
      <p:ext uri="{BB962C8B-B14F-4D97-AF65-F5344CB8AC3E}">
        <p14:creationId xmlns:p14="http://schemas.microsoft.com/office/powerpoint/2010/main" val="21248345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名前</a:t>
            </a:r>
            <a:endParaRPr kumimoji="1" lang="en-US" altLang="ja-JP" dirty="0"/>
          </a:p>
          <a:p>
            <a:r>
              <a:rPr kumimoji="1" lang="ja-JP" altLang="en-US" dirty="0"/>
              <a:t>出身校</a:t>
            </a:r>
            <a:endParaRPr kumimoji="1" lang="en-US" altLang="ja-JP" dirty="0"/>
          </a:p>
          <a:p>
            <a:r>
              <a:rPr kumimoji="1" lang="ja-JP" altLang="en-US" dirty="0"/>
              <a:t>学科？</a:t>
            </a:r>
            <a:endParaRPr kumimoji="1" lang="en-US" altLang="ja-JP" dirty="0"/>
          </a:p>
          <a:p>
            <a:r>
              <a:rPr kumimoji="1" lang="ja-JP" altLang="en-US" dirty="0"/>
              <a:t>順番に言う</a:t>
            </a:r>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2</a:t>
            </a:fld>
            <a:endParaRPr kumimoji="1" lang="ja-JP" altLang="en-US" dirty="0"/>
          </a:p>
        </p:txBody>
      </p:sp>
    </p:spTree>
    <p:extLst>
      <p:ext uri="{BB962C8B-B14F-4D97-AF65-F5344CB8AC3E}">
        <p14:creationId xmlns:p14="http://schemas.microsoft.com/office/powerpoint/2010/main" val="3534897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＃ここでゲームにしたことを言う</a:t>
            </a:r>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3</a:t>
            </a:fld>
            <a:endParaRPr kumimoji="1" lang="ja-JP" altLang="en-US" dirty="0"/>
          </a:p>
        </p:txBody>
      </p:sp>
    </p:spTree>
    <p:extLst>
      <p:ext uri="{BB962C8B-B14F-4D97-AF65-F5344CB8AC3E}">
        <p14:creationId xmlns:p14="http://schemas.microsoft.com/office/powerpoint/2010/main" val="120771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ゲームの目標は、障害物を避けながら、松江を目指して走り、</a:t>
            </a:r>
            <a:r>
              <a:rPr kumimoji="1" lang="en-US" altLang="ja-JP" dirty="0"/>
              <a:t>Matz</a:t>
            </a:r>
            <a:r>
              <a:rPr kumimoji="1" lang="ja-JP" altLang="en-US" dirty="0"/>
              <a:t>に会うことです。</a:t>
            </a:r>
            <a:endParaRPr kumimoji="1" lang="en-US" altLang="ja-JP" dirty="0"/>
          </a:p>
          <a:p>
            <a:r>
              <a:rPr kumimoji="1" lang="ja-JP" altLang="en-US" dirty="0"/>
              <a:t>左下に表示しているのは、プレイヤーであるしまねのねこです。障害物が右側から迫ってくるのでジャンプして避けます。</a:t>
            </a:r>
            <a:endParaRPr kumimoji="1" lang="en-US" altLang="ja-JP" dirty="0"/>
          </a:p>
          <a:p>
            <a:r>
              <a:rPr kumimoji="1" lang="ja-JP" altLang="en-US" dirty="0"/>
              <a:t>上に表示している現在位置は一定距離進むと次の地名が表示されます。</a:t>
            </a:r>
            <a:endParaRPr kumimoji="1" lang="en-US" altLang="ja-JP" dirty="0"/>
          </a:p>
          <a:p>
            <a:r>
              <a:rPr kumimoji="1" lang="ja-JP" altLang="en-US" dirty="0"/>
              <a:t>右上に表示している距離は、現在進んだ距離です。津和野から松江までが２１０ｋｍです。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6</a:t>
            </a:fld>
            <a:endParaRPr kumimoji="1" lang="ja-JP" altLang="en-US" dirty="0"/>
          </a:p>
        </p:txBody>
      </p:sp>
    </p:spTree>
    <p:extLst>
      <p:ext uri="{BB962C8B-B14F-4D97-AF65-F5344CB8AC3E}">
        <p14:creationId xmlns:p14="http://schemas.microsoft.com/office/powerpoint/2010/main" val="164694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こだわったポイントは、島根のしの字も知らない人に、少しでも興味を持ってもらえるように努力しました。</a:t>
            </a:r>
            <a:endParaRPr kumimoji="1" lang="en-US" altLang="ja-JP" dirty="0"/>
          </a:p>
          <a:p>
            <a:r>
              <a:rPr kumimoji="1" lang="ja-JP" altLang="en-US" dirty="0"/>
              <a:t>具体的には、スマホやブラウザなど気軽に遊べる媒体で、島根を軽く押し出しながら、ゲーム性を強くすることで、</a:t>
            </a:r>
            <a:endParaRPr kumimoji="1" lang="en-US" altLang="ja-JP" dirty="0"/>
          </a:p>
          <a:p>
            <a:r>
              <a:rPr kumimoji="1" lang="ja-JP" altLang="en-US" dirty="0"/>
              <a:t>遊ぶことをメインにし、そこから興味を持ってもらえるようなゲームにしました。</a:t>
            </a:r>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7</a:t>
            </a:fld>
            <a:endParaRPr kumimoji="1" lang="ja-JP" altLang="en-US" dirty="0"/>
          </a:p>
        </p:txBody>
      </p:sp>
    </p:spTree>
    <p:extLst>
      <p:ext uri="{BB962C8B-B14F-4D97-AF65-F5344CB8AC3E}">
        <p14:creationId xmlns:p14="http://schemas.microsoft.com/office/powerpoint/2010/main" val="2846048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9</a:t>
            </a:fld>
            <a:endParaRPr kumimoji="1" lang="ja-JP" altLang="en-US" dirty="0"/>
          </a:p>
        </p:txBody>
      </p:sp>
    </p:spTree>
    <p:extLst>
      <p:ext uri="{BB962C8B-B14F-4D97-AF65-F5344CB8AC3E}">
        <p14:creationId xmlns:p14="http://schemas.microsoft.com/office/powerpoint/2010/main" val="860943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山根</a:t>
            </a:r>
            <a:endParaRPr kumimoji="1" lang="en-US" altLang="ja-JP" dirty="0"/>
          </a:p>
          <a:p>
            <a:r>
              <a:rPr kumimoji="1" lang="ja-JP" altLang="en-US"/>
              <a:t>今回の活動でプログラミングで物を作るのは初めてだったためゲームを完成させたことも大きな成果でしたが、それよりもプログラミングの楽しさや奥深さを垣間見ることが出来たのが大きかった。</a:t>
            </a:r>
            <a:endParaRPr kumimoji="1" lang="en-US" altLang="ja-JP" dirty="0"/>
          </a:p>
          <a:p>
            <a:endParaRPr kumimoji="1" lang="en-US" altLang="ja-JP" dirty="0"/>
          </a:p>
          <a:p>
            <a:r>
              <a:rPr kumimoji="1" lang="ja-JP" altLang="en-US" dirty="0"/>
              <a:t>大西</a:t>
            </a:r>
            <a:endParaRPr kumimoji="1" lang="en-US" altLang="ja-JP" dirty="0"/>
          </a:p>
          <a:p>
            <a:endParaRPr kumimoji="1" lang="en-US" altLang="ja-JP" dirty="0"/>
          </a:p>
          <a:p>
            <a:endParaRPr kumimoji="1" lang="en-US" altLang="ja-JP" dirty="0"/>
          </a:p>
          <a:p>
            <a:r>
              <a:rPr kumimoji="1" lang="ja-JP" altLang="en-US" dirty="0"/>
              <a:t>橋本</a:t>
            </a:r>
            <a:endParaRPr kumimoji="1" lang="en-US" altLang="ja-JP" dirty="0"/>
          </a:p>
          <a:p>
            <a:endParaRPr kumimoji="1" lang="en-US" altLang="ja-JP" dirty="0"/>
          </a:p>
          <a:p>
            <a:endParaRPr kumimoji="1" lang="en-US" altLang="ja-JP" dirty="0"/>
          </a:p>
          <a:p>
            <a:r>
              <a:rPr kumimoji="1" lang="ja-JP" altLang="en-US" dirty="0"/>
              <a:t>片岡　　私たちのチームは、僕を含め、</a:t>
            </a:r>
            <a:r>
              <a:rPr kumimoji="1" lang="en-US" altLang="ja-JP" dirty="0"/>
              <a:t>Ruby</a:t>
            </a:r>
            <a:r>
              <a:rPr kumimoji="1" lang="ja-JP" altLang="en-US" dirty="0"/>
              <a:t>を全く知らない人ばかりでなおかつ、プログラミング経験が浅かったので、最初は中々苦労しました。</a:t>
            </a:r>
            <a:endParaRPr kumimoji="1" lang="en-US" altLang="ja-JP" dirty="0"/>
          </a:p>
          <a:p>
            <a:r>
              <a:rPr kumimoji="1" lang="ja-JP" altLang="en-US" dirty="0"/>
              <a:t>僕が、唯一ゲームを作ったことがあったので、教える役になりながら、それぞれが得意なところは任せつつ、とてもいい立ち回りで無事開発を終えることが出来たと思います。</a:t>
            </a:r>
            <a:endParaRPr kumimoji="1" lang="en-US" altLang="ja-JP" dirty="0"/>
          </a:p>
          <a:p>
            <a:r>
              <a:rPr kumimoji="1" lang="ja-JP" altLang="en-US" dirty="0"/>
              <a:t>特に、皆の士気が高く教えたこともどんどん理解してくれるので、とても楽しく、自分の勉強にもなりいい合宿でした。ただ、まだ個人的には後半急いで開発した部分があり</a:t>
            </a:r>
            <a:endParaRPr kumimoji="1" lang="en-US" altLang="ja-JP" dirty="0"/>
          </a:p>
          <a:p>
            <a:r>
              <a:rPr kumimoji="1" lang="ja-JP" altLang="en-US" dirty="0"/>
              <a:t>コードが汚くなってしまったので、帰ってリファクタリングしたいなと思います。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10</a:t>
            </a:fld>
            <a:endParaRPr kumimoji="1" lang="ja-JP" altLang="en-US" dirty="0"/>
          </a:p>
        </p:txBody>
      </p:sp>
    </p:spTree>
    <p:extLst>
      <p:ext uri="{BB962C8B-B14F-4D97-AF65-F5344CB8AC3E}">
        <p14:creationId xmlns:p14="http://schemas.microsoft.com/office/powerpoint/2010/main" val="310109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7AEED90-227F-4421-BE91-802131F0EE3B}" type="datetime1">
              <a:rPr lang="en-US" altLang="ja-JP"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0B0DCF8-ED88-495D-BAB3-891868F98456}" type="datetime1">
              <a:rPr lang="en-US" altLang="ja-JP"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D11A376-36C0-40FB-BA58-911A86539641}" type="datetime1">
              <a:rPr lang="en-US" altLang="ja-JP"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F44E7578-F698-47B3-BCB3-DF4A85096ABE}" type="datetime1">
              <a:rPr lang="en-US" altLang="ja-JP"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1084070E-E6E9-4A6B-9D0D-2847419A0B5E}" type="datetime1">
              <a:rPr lang="en-US" altLang="ja-JP"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DC89777-83D2-4355-8BC8-FD8D937E2111}" type="datetime1">
              <a:rPr lang="en-US" altLang="ja-JP"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CF7EEF-8BF2-4674-82DE-C86D8DF8026E}" type="datetime1">
              <a:rPr lang="en-US" altLang="ja-JP"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73F7300-2803-411F-86E3-368B2A346C0A}" type="datetime1">
              <a:rPr lang="en-US" altLang="ja-JP"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54FF27-E3EC-45AF-9A1A-533D559AC593}" type="datetime1">
              <a:rPr lang="en-US" altLang="ja-JP"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4D4574B-AEBD-4361-9D76-E32264661CB1}" type="datetime1">
              <a:rPr lang="en-US" altLang="ja-JP"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3A1C95-B886-41A8-84A3-143A8F5F59C4}" type="datetime1">
              <a:rPr lang="en-US" altLang="ja-JP"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2D49C0E-5F70-4BB0-8251-3FCDA839E03E}" type="datetime1">
              <a:rPr lang="en-US" altLang="ja-JP" smtClean="0"/>
              <a:t>8/23/2019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94BE4E6-D9E2-42B3-A021-D360C88CF77D}" type="datetime1">
              <a:rPr lang="en-US" altLang="ja-JP" smtClean="0"/>
              <a:t>8/23/2019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54502-C12B-4994-81AA-51645E855DC7}" type="datetime1">
              <a:rPr lang="en-US" altLang="ja-JP" smtClean="0"/>
              <a:t>8/23/2019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0559A9-CCF3-4966-A445-18C522F794D5}" type="datetime1">
              <a:rPr lang="en-US" altLang="ja-JP"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E561C90-3B90-4654-853A-1966826CC07A}" type="datetime1">
              <a:rPr lang="en-US" altLang="ja-JP"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485F51-EB64-43F8-90E0-6C8250EA4896}" type="datetime1">
              <a:rPr lang="en-US" altLang="ja-JP" smtClean="0"/>
              <a:t>8/23/2019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domainq.net/cat-animal-000651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A143D-97B2-4E02-BA02-32C5107FD528}"/>
              </a:ext>
            </a:extLst>
          </p:cNvPr>
          <p:cNvSpPr>
            <a:spLocks noGrp="1"/>
          </p:cNvSpPr>
          <p:nvPr>
            <p:ph type="ctrTitle"/>
          </p:nvPr>
        </p:nvSpPr>
        <p:spPr>
          <a:xfrm>
            <a:off x="1698667" y="725556"/>
            <a:ext cx="8915399" cy="2262781"/>
          </a:xfrm>
        </p:spPr>
        <p:txBody>
          <a:bodyPr/>
          <a:lstStyle/>
          <a:p>
            <a:r>
              <a:rPr kumimoji="1" lang="ja-JP" altLang="en-US" dirty="0"/>
              <a:t>しまねのねこの冒険</a:t>
            </a:r>
          </a:p>
        </p:txBody>
      </p:sp>
      <p:sp>
        <p:nvSpPr>
          <p:cNvPr id="3" name="字幕 2">
            <a:extLst>
              <a:ext uri="{FF2B5EF4-FFF2-40B4-BE49-F238E27FC236}">
                <a16:creationId xmlns:a16="http://schemas.microsoft.com/office/drawing/2014/main" id="{E2FC6D66-3CAD-4185-B7C4-089CF207DAB5}"/>
              </a:ext>
            </a:extLst>
          </p:cNvPr>
          <p:cNvSpPr>
            <a:spLocks noGrp="1"/>
          </p:cNvSpPr>
          <p:nvPr>
            <p:ph type="subTitle" idx="1"/>
          </p:nvPr>
        </p:nvSpPr>
        <p:spPr>
          <a:xfrm>
            <a:off x="7455412" y="4761477"/>
            <a:ext cx="4320470" cy="1126283"/>
          </a:xfrm>
        </p:spPr>
        <p:txBody>
          <a:bodyPr>
            <a:normAutofit/>
          </a:bodyPr>
          <a:lstStyle/>
          <a:p>
            <a:r>
              <a:rPr kumimoji="1" lang="ja-JP" altLang="en-US" sz="2400" dirty="0"/>
              <a:t>５班　しじみっこ</a:t>
            </a:r>
          </a:p>
        </p:txBody>
      </p:sp>
      <p:pic>
        <p:nvPicPr>
          <p:cNvPr id="7" name="図 6">
            <a:extLst>
              <a:ext uri="{FF2B5EF4-FFF2-40B4-BE49-F238E27FC236}">
                <a16:creationId xmlns:a16="http://schemas.microsoft.com/office/drawing/2014/main" id="{465669AC-EF42-4008-B955-7ABD69F818F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31559" y="3705307"/>
            <a:ext cx="2564184" cy="3073179"/>
          </a:xfrm>
          <a:prstGeom prst="rect">
            <a:avLst/>
          </a:prstGeom>
        </p:spPr>
      </p:pic>
    </p:spTree>
    <p:extLst>
      <p:ext uri="{BB962C8B-B14F-4D97-AF65-F5344CB8AC3E}">
        <p14:creationId xmlns:p14="http://schemas.microsoft.com/office/powerpoint/2010/main" val="1950318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0B019-256E-44B4-B8B8-64CDBD8FFEC3}"/>
              </a:ext>
            </a:extLst>
          </p:cNvPr>
          <p:cNvSpPr>
            <a:spLocks noGrp="1"/>
          </p:cNvSpPr>
          <p:nvPr>
            <p:ph type="title"/>
          </p:nvPr>
        </p:nvSpPr>
        <p:spPr>
          <a:xfrm>
            <a:off x="2012479" y="2788555"/>
            <a:ext cx="8911687" cy="1280890"/>
          </a:xfrm>
        </p:spPr>
        <p:txBody>
          <a:bodyPr>
            <a:normAutofit/>
          </a:bodyPr>
          <a:lstStyle/>
          <a:p>
            <a:pPr algn="ctr"/>
            <a:r>
              <a:rPr kumimoji="1" lang="ja-JP" altLang="en-US" sz="5400" dirty="0"/>
              <a:t>感想</a:t>
            </a:r>
          </a:p>
        </p:txBody>
      </p:sp>
      <p:sp>
        <p:nvSpPr>
          <p:cNvPr id="6" name="スライド番号プレースホルダー 5">
            <a:extLst>
              <a:ext uri="{FF2B5EF4-FFF2-40B4-BE49-F238E27FC236}">
                <a16:creationId xmlns:a16="http://schemas.microsoft.com/office/drawing/2014/main" id="{B0FA3833-EF78-4F1F-A57C-9DF0DDC0FE9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574706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8B1905-359B-4881-B637-7328384D06C7}"/>
              </a:ext>
            </a:extLst>
          </p:cNvPr>
          <p:cNvSpPr>
            <a:spLocks noGrp="1"/>
          </p:cNvSpPr>
          <p:nvPr>
            <p:ph type="title"/>
          </p:nvPr>
        </p:nvSpPr>
        <p:spPr>
          <a:xfrm>
            <a:off x="2421475" y="2938685"/>
            <a:ext cx="8911687" cy="1280890"/>
          </a:xfrm>
        </p:spPr>
        <p:txBody>
          <a:bodyPr>
            <a:normAutofit/>
          </a:bodyPr>
          <a:lstStyle/>
          <a:p>
            <a:r>
              <a:rPr kumimoji="1" lang="ja-JP" altLang="en-US" sz="4400" dirty="0"/>
              <a:t>ご清聴ありがとうございました</a:t>
            </a:r>
          </a:p>
        </p:txBody>
      </p:sp>
      <p:sp>
        <p:nvSpPr>
          <p:cNvPr id="4" name="スライド番号プレースホルダー 3">
            <a:extLst>
              <a:ext uri="{FF2B5EF4-FFF2-40B4-BE49-F238E27FC236}">
                <a16:creationId xmlns:a16="http://schemas.microsoft.com/office/drawing/2014/main" id="{1D1209A5-5A2D-4E3F-BE23-5D23B6B6FE2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6679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BCCA91-3C45-4596-8FEE-15E3CC4BF595}"/>
              </a:ext>
            </a:extLst>
          </p:cNvPr>
          <p:cNvSpPr>
            <a:spLocks noGrp="1"/>
          </p:cNvSpPr>
          <p:nvPr>
            <p:ph type="title"/>
          </p:nvPr>
        </p:nvSpPr>
        <p:spPr>
          <a:xfrm>
            <a:off x="1726232" y="2723254"/>
            <a:ext cx="8911687" cy="1280890"/>
          </a:xfrm>
        </p:spPr>
        <p:txBody>
          <a:bodyPr>
            <a:normAutofit/>
          </a:bodyPr>
          <a:lstStyle/>
          <a:p>
            <a:pPr algn="ctr"/>
            <a:r>
              <a:rPr kumimoji="1" lang="ja-JP" altLang="en-US" sz="4400" dirty="0"/>
              <a:t>自己紹介</a:t>
            </a:r>
          </a:p>
        </p:txBody>
      </p:sp>
      <p:sp>
        <p:nvSpPr>
          <p:cNvPr id="7" name="スライド番号プレースホルダー 6">
            <a:extLst>
              <a:ext uri="{FF2B5EF4-FFF2-40B4-BE49-F238E27FC236}">
                <a16:creationId xmlns:a16="http://schemas.microsoft.com/office/drawing/2014/main" id="{81E01078-E684-4DBA-A104-7B5A511F149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4041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E8200-EF3A-4FA6-8065-74C198E6EAF6}"/>
              </a:ext>
            </a:extLst>
          </p:cNvPr>
          <p:cNvSpPr>
            <a:spLocks noGrp="1"/>
          </p:cNvSpPr>
          <p:nvPr>
            <p:ph type="title"/>
          </p:nvPr>
        </p:nvSpPr>
        <p:spPr/>
        <p:txBody>
          <a:bodyPr>
            <a:normAutofit/>
          </a:bodyPr>
          <a:lstStyle/>
          <a:p>
            <a:r>
              <a:rPr lang="ja-JP" altLang="en-US" sz="4400" dirty="0"/>
              <a:t>合宿</a:t>
            </a:r>
            <a:r>
              <a:rPr kumimoji="1" lang="ja-JP" altLang="en-US" sz="4400" dirty="0"/>
              <a:t>のテーマ</a:t>
            </a:r>
          </a:p>
        </p:txBody>
      </p:sp>
      <p:sp>
        <p:nvSpPr>
          <p:cNvPr id="3" name="コンテンツ プレースホルダー 2">
            <a:extLst>
              <a:ext uri="{FF2B5EF4-FFF2-40B4-BE49-F238E27FC236}">
                <a16:creationId xmlns:a16="http://schemas.microsoft.com/office/drawing/2014/main" id="{DA88158A-54CF-45A4-B728-C03F78721341}"/>
              </a:ext>
            </a:extLst>
          </p:cNvPr>
          <p:cNvSpPr>
            <a:spLocks noGrp="1"/>
          </p:cNvSpPr>
          <p:nvPr>
            <p:ph idx="1"/>
          </p:nvPr>
        </p:nvSpPr>
        <p:spPr/>
        <p:txBody>
          <a:bodyPr>
            <a:normAutofit/>
          </a:bodyPr>
          <a:lstStyle/>
          <a:p>
            <a:pPr marL="0" indent="0">
              <a:buNone/>
            </a:pPr>
            <a:r>
              <a:rPr kumimoji="1" lang="ja-JP" altLang="en-US" sz="3600" dirty="0"/>
              <a:t>島根県の名所をテーマとしたインタラクティブアニメーションアプリ</a:t>
            </a:r>
          </a:p>
        </p:txBody>
      </p:sp>
      <p:sp>
        <p:nvSpPr>
          <p:cNvPr id="7" name="スライド番号プレースホルダー 6">
            <a:extLst>
              <a:ext uri="{FF2B5EF4-FFF2-40B4-BE49-F238E27FC236}">
                <a16:creationId xmlns:a16="http://schemas.microsoft.com/office/drawing/2014/main" id="{C147040D-F571-479D-BD1E-9A385BEF40B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08695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78254-B838-41BB-95FB-1EF58CE43690}"/>
              </a:ext>
            </a:extLst>
          </p:cNvPr>
          <p:cNvSpPr>
            <a:spLocks noGrp="1"/>
          </p:cNvSpPr>
          <p:nvPr>
            <p:ph type="title"/>
          </p:nvPr>
        </p:nvSpPr>
        <p:spPr>
          <a:xfrm>
            <a:off x="2000152" y="484300"/>
            <a:ext cx="8911687" cy="708396"/>
          </a:xfrm>
        </p:spPr>
        <p:txBody>
          <a:bodyPr>
            <a:noAutofit/>
          </a:bodyPr>
          <a:lstStyle/>
          <a:p>
            <a:r>
              <a:rPr lang="ja-JP" altLang="en-US" sz="4400" dirty="0"/>
              <a:t>ゲーム紹介</a:t>
            </a:r>
            <a:endParaRPr kumimoji="1" lang="ja-JP" altLang="en-US" sz="4400" dirty="0"/>
          </a:p>
        </p:txBody>
      </p:sp>
      <p:sp>
        <p:nvSpPr>
          <p:cNvPr id="3" name="コンテンツ プレースホルダー 2">
            <a:extLst>
              <a:ext uri="{FF2B5EF4-FFF2-40B4-BE49-F238E27FC236}">
                <a16:creationId xmlns:a16="http://schemas.microsoft.com/office/drawing/2014/main" id="{03C6D2C4-89F4-4E57-BE0C-DB1F7FD1B325}"/>
              </a:ext>
            </a:extLst>
          </p:cNvPr>
          <p:cNvSpPr>
            <a:spLocks noGrp="1"/>
          </p:cNvSpPr>
          <p:nvPr>
            <p:ph idx="1"/>
          </p:nvPr>
        </p:nvSpPr>
        <p:spPr>
          <a:xfrm>
            <a:off x="1407381" y="1765190"/>
            <a:ext cx="10097231" cy="4146032"/>
          </a:xfrm>
        </p:spPr>
        <p:txBody>
          <a:bodyPr>
            <a:normAutofit/>
          </a:bodyPr>
          <a:lstStyle/>
          <a:p>
            <a:pPr marL="0" indent="0">
              <a:buNone/>
            </a:pPr>
            <a:r>
              <a:rPr kumimoji="1" lang="ja-JP" altLang="en-US" sz="3600" dirty="0"/>
              <a:t>しまねのねこが、大好きな</a:t>
            </a:r>
            <a:r>
              <a:rPr kumimoji="1" lang="en-US" altLang="ja-JP" sz="3600" dirty="0"/>
              <a:t>Matz</a:t>
            </a:r>
            <a:r>
              <a:rPr kumimoji="1" lang="ja-JP" altLang="en-US" sz="3600" dirty="0"/>
              <a:t>に会いに行くために島根県の名所を駆け抜ける</a:t>
            </a:r>
            <a:r>
              <a:rPr lang="en-US" altLang="ja-JP" sz="3600" dirty="0"/>
              <a:t>2</a:t>
            </a:r>
            <a:r>
              <a:rPr kumimoji="1" lang="en-US" altLang="ja-JP" sz="3600" dirty="0"/>
              <a:t>D</a:t>
            </a:r>
            <a:r>
              <a:rPr kumimoji="1" lang="ja-JP" altLang="en-US" sz="3600" dirty="0"/>
              <a:t>アクションゲーム</a:t>
            </a:r>
          </a:p>
        </p:txBody>
      </p:sp>
      <p:sp>
        <p:nvSpPr>
          <p:cNvPr id="7" name="スライド番号プレースホルダー 6">
            <a:extLst>
              <a:ext uri="{FF2B5EF4-FFF2-40B4-BE49-F238E27FC236}">
                <a16:creationId xmlns:a16="http://schemas.microsoft.com/office/drawing/2014/main" id="{2D6B1483-37E5-465B-B505-3E9D9573F82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4537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D3266-3ECE-448E-B314-88BB186C9E25}"/>
              </a:ext>
            </a:extLst>
          </p:cNvPr>
          <p:cNvSpPr>
            <a:spLocks noGrp="1"/>
          </p:cNvSpPr>
          <p:nvPr>
            <p:ph type="title"/>
          </p:nvPr>
        </p:nvSpPr>
        <p:spPr>
          <a:xfrm>
            <a:off x="1833839" y="560499"/>
            <a:ext cx="8911687" cy="886638"/>
          </a:xfrm>
        </p:spPr>
        <p:txBody>
          <a:bodyPr>
            <a:normAutofit/>
          </a:bodyPr>
          <a:lstStyle/>
          <a:p>
            <a:r>
              <a:rPr lang="ja-JP" altLang="en-US" sz="4400" dirty="0"/>
              <a:t>制作</a:t>
            </a:r>
            <a:r>
              <a:rPr kumimoji="1" lang="ja-JP" altLang="en-US" sz="4400" dirty="0"/>
              <a:t>の目的</a:t>
            </a:r>
          </a:p>
        </p:txBody>
      </p:sp>
      <p:sp>
        <p:nvSpPr>
          <p:cNvPr id="3" name="コンテンツ プレースホルダー 2">
            <a:extLst>
              <a:ext uri="{FF2B5EF4-FFF2-40B4-BE49-F238E27FC236}">
                <a16:creationId xmlns:a16="http://schemas.microsoft.com/office/drawing/2014/main" id="{B4C518E5-A141-4736-A376-B9F36B1D61F2}"/>
              </a:ext>
            </a:extLst>
          </p:cNvPr>
          <p:cNvSpPr>
            <a:spLocks noGrp="1"/>
          </p:cNvSpPr>
          <p:nvPr>
            <p:ph idx="1"/>
          </p:nvPr>
        </p:nvSpPr>
        <p:spPr>
          <a:xfrm>
            <a:off x="1638300" y="1602850"/>
            <a:ext cx="8915400" cy="3777622"/>
          </a:xfrm>
        </p:spPr>
        <p:txBody>
          <a:bodyPr>
            <a:normAutofit/>
          </a:bodyPr>
          <a:lstStyle/>
          <a:p>
            <a:pPr marL="0" indent="0">
              <a:buNone/>
            </a:pPr>
            <a:r>
              <a:rPr lang="ja-JP" altLang="en-US" sz="3200" dirty="0"/>
              <a:t>島根の「し」の字も知らない若い</a:t>
            </a:r>
            <a:r>
              <a:rPr kumimoji="1" lang="ja-JP" altLang="en-US" sz="3200" dirty="0"/>
              <a:t>人を対象とし、島根を知るきっかけを作るため。</a:t>
            </a:r>
          </a:p>
        </p:txBody>
      </p:sp>
      <p:sp>
        <p:nvSpPr>
          <p:cNvPr id="7" name="スライド番号プレースホルダー 6">
            <a:extLst>
              <a:ext uri="{FF2B5EF4-FFF2-40B4-BE49-F238E27FC236}">
                <a16:creationId xmlns:a16="http://schemas.microsoft.com/office/drawing/2014/main" id="{96033C37-3E7C-4BE4-813E-9D29CBA30B6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08025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03524-9FC3-4593-9B22-63C5A7D6A295}"/>
              </a:ext>
            </a:extLst>
          </p:cNvPr>
          <p:cNvSpPr>
            <a:spLocks noGrp="1"/>
          </p:cNvSpPr>
          <p:nvPr>
            <p:ph type="title"/>
          </p:nvPr>
        </p:nvSpPr>
        <p:spPr>
          <a:xfrm>
            <a:off x="2195360" y="475477"/>
            <a:ext cx="8911687" cy="789078"/>
          </a:xfrm>
        </p:spPr>
        <p:txBody>
          <a:bodyPr/>
          <a:lstStyle/>
          <a:p>
            <a:r>
              <a:rPr kumimoji="1" lang="ja-JP" altLang="en-US" dirty="0"/>
              <a:t>ゲーム</a:t>
            </a:r>
            <a:r>
              <a:rPr lang="ja-JP" altLang="en-US" dirty="0"/>
              <a:t>概要</a:t>
            </a:r>
            <a:endParaRPr kumimoji="1" lang="ja-JP" altLang="en-US" dirty="0"/>
          </a:p>
        </p:txBody>
      </p:sp>
      <p:pic>
        <p:nvPicPr>
          <p:cNvPr id="5" name="コンテンツ プレースホルダー 4">
            <a:extLst>
              <a:ext uri="{FF2B5EF4-FFF2-40B4-BE49-F238E27FC236}">
                <a16:creationId xmlns:a16="http://schemas.microsoft.com/office/drawing/2014/main" id="{F62C0AAC-B0AB-4D54-A499-13CCD4E1C657}"/>
              </a:ext>
            </a:extLst>
          </p:cNvPr>
          <p:cNvPicPr>
            <a:picLocks noGrp="1" noChangeAspect="1"/>
          </p:cNvPicPr>
          <p:nvPr>
            <p:ph idx="1"/>
          </p:nvPr>
        </p:nvPicPr>
        <p:blipFill>
          <a:blip r:embed="rId3"/>
          <a:stretch>
            <a:fillRect/>
          </a:stretch>
        </p:blipFill>
        <p:spPr>
          <a:xfrm>
            <a:off x="2774674" y="1264555"/>
            <a:ext cx="7221966" cy="5277292"/>
          </a:xfrm>
        </p:spPr>
      </p:pic>
      <p:sp>
        <p:nvSpPr>
          <p:cNvPr id="6" name="吹き出し: 線 5">
            <a:extLst>
              <a:ext uri="{FF2B5EF4-FFF2-40B4-BE49-F238E27FC236}">
                <a16:creationId xmlns:a16="http://schemas.microsoft.com/office/drawing/2014/main" id="{C3F03D76-C6CB-4576-962F-134E0AB14363}"/>
              </a:ext>
            </a:extLst>
          </p:cNvPr>
          <p:cNvSpPr/>
          <p:nvPr/>
        </p:nvSpPr>
        <p:spPr>
          <a:xfrm flipH="1">
            <a:off x="993913" y="5645424"/>
            <a:ext cx="1591060" cy="596348"/>
          </a:xfrm>
          <a:prstGeom prst="borderCallout1">
            <a:avLst>
              <a:gd name="adj1" fmla="val 22750"/>
              <a:gd name="adj2" fmla="val -14349"/>
              <a:gd name="adj3" fmla="val -8775"/>
              <a:gd name="adj4" fmla="val -728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しまねのねこ</a:t>
            </a:r>
          </a:p>
        </p:txBody>
      </p:sp>
      <p:sp>
        <p:nvSpPr>
          <p:cNvPr id="7" name="吹き出し: 線 6">
            <a:extLst>
              <a:ext uri="{FF2B5EF4-FFF2-40B4-BE49-F238E27FC236}">
                <a16:creationId xmlns:a16="http://schemas.microsoft.com/office/drawing/2014/main" id="{8D99F422-C22A-4CDB-B3DD-F04952AF38A5}"/>
              </a:ext>
            </a:extLst>
          </p:cNvPr>
          <p:cNvSpPr/>
          <p:nvPr/>
        </p:nvSpPr>
        <p:spPr>
          <a:xfrm>
            <a:off x="6385657" y="4637599"/>
            <a:ext cx="1589501" cy="475090"/>
          </a:xfrm>
          <a:prstGeom prst="borderCallout1">
            <a:avLst>
              <a:gd name="adj1" fmla="val 82890"/>
              <a:gd name="adj2" fmla="val -6899"/>
              <a:gd name="adj3" fmla="val 112500"/>
              <a:gd name="adj4" fmla="val -3833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障害物</a:t>
            </a:r>
          </a:p>
        </p:txBody>
      </p:sp>
      <p:sp>
        <p:nvSpPr>
          <p:cNvPr id="8" name="吹き出し: 線 7">
            <a:extLst>
              <a:ext uri="{FF2B5EF4-FFF2-40B4-BE49-F238E27FC236}">
                <a16:creationId xmlns:a16="http://schemas.microsoft.com/office/drawing/2014/main" id="{902B91B1-4DD0-441F-8A99-563F27E0B548}"/>
              </a:ext>
            </a:extLst>
          </p:cNvPr>
          <p:cNvSpPr/>
          <p:nvPr/>
        </p:nvSpPr>
        <p:spPr>
          <a:xfrm>
            <a:off x="9788056" y="2186609"/>
            <a:ext cx="1757958" cy="429370"/>
          </a:xfrm>
          <a:prstGeom prst="borderCallout1">
            <a:avLst>
              <a:gd name="adj1" fmla="val 232"/>
              <a:gd name="adj2" fmla="val -14321"/>
              <a:gd name="adj3" fmla="val -76389"/>
              <a:gd name="adj4" fmla="val -407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進んだ距離</a:t>
            </a:r>
          </a:p>
        </p:txBody>
      </p:sp>
      <p:sp>
        <p:nvSpPr>
          <p:cNvPr id="3" name="吹き出し: 線 2">
            <a:extLst>
              <a:ext uri="{FF2B5EF4-FFF2-40B4-BE49-F238E27FC236}">
                <a16:creationId xmlns:a16="http://schemas.microsoft.com/office/drawing/2014/main" id="{34F70801-9981-4A24-BF4D-D5FC455BA8AB}"/>
              </a:ext>
            </a:extLst>
          </p:cNvPr>
          <p:cNvSpPr/>
          <p:nvPr/>
        </p:nvSpPr>
        <p:spPr>
          <a:xfrm flipH="1">
            <a:off x="1664267" y="2053633"/>
            <a:ext cx="1280392" cy="445273"/>
          </a:xfrm>
          <a:prstGeom prst="borderCallout1">
            <a:avLst>
              <a:gd name="adj1" fmla="val 23486"/>
              <a:gd name="adj2" fmla="val -6433"/>
              <a:gd name="adj3" fmla="val -46118"/>
              <a:gd name="adj4" fmla="val -410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現在位置</a:t>
            </a:r>
          </a:p>
        </p:txBody>
      </p:sp>
      <p:sp>
        <p:nvSpPr>
          <p:cNvPr id="11" name="スライド番号プレースホルダー 10">
            <a:extLst>
              <a:ext uri="{FF2B5EF4-FFF2-40B4-BE49-F238E27FC236}">
                <a16:creationId xmlns:a16="http://schemas.microsoft.com/office/drawing/2014/main" id="{6A0FDF00-B26E-41B1-97A2-E8F1839D43D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19904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D4DE6-E8EB-4282-BEA8-44069DAAA389}"/>
              </a:ext>
            </a:extLst>
          </p:cNvPr>
          <p:cNvSpPr>
            <a:spLocks noGrp="1"/>
          </p:cNvSpPr>
          <p:nvPr>
            <p:ph type="title"/>
          </p:nvPr>
        </p:nvSpPr>
        <p:spPr>
          <a:xfrm>
            <a:off x="2592925" y="624110"/>
            <a:ext cx="8911687" cy="759417"/>
          </a:xfrm>
        </p:spPr>
        <p:txBody>
          <a:bodyPr>
            <a:noAutofit/>
          </a:bodyPr>
          <a:lstStyle/>
          <a:p>
            <a:r>
              <a:rPr lang="ja-JP" altLang="en-US" sz="4400" dirty="0"/>
              <a:t>こだわりポイント</a:t>
            </a:r>
            <a:endParaRPr kumimoji="1" lang="ja-JP" altLang="en-US" sz="4400" dirty="0"/>
          </a:p>
        </p:txBody>
      </p:sp>
      <p:sp>
        <p:nvSpPr>
          <p:cNvPr id="3" name="コンテンツ プレースホルダー 2">
            <a:extLst>
              <a:ext uri="{FF2B5EF4-FFF2-40B4-BE49-F238E27FC236}">
                <a16:creationId xmlns:a16="http://schemas.microsoft.com/office/drawing/2014/main" id="{669D1E78-CF01-4408-9C09-8C29A26595A3}"/>
              </a:ext>
            </a:extLst>
          </p:cNvPr>
          <p:cNvSpPr>
            <a:spLocks noGrp="1"/>
          </p:cNvSpPr>
          <p:nvPr>
            <p:ph idx="1"/>
          </p:nvPr>
        </p:nvSpPr>
        <p:spPr>
          <a:xfrm>
            <a:off x="1176793" y="1696279"/>
            <a:ext cx="10240355" cy="5078232"/>
          </a:xfrm>
        </p:spPr>
        <p:txBody>
          <a:bodyPr>
            <a:normAutofit/>
          </a:bodyPr>
          <a:lstStyle/>
          <a:p>
            <a:pPr marL="0" indent="0">
              <a:buNone/>
            </a:pPr>
            <a:r>
              <a:rPr kumimoji="1" lang="ja-JP" altLang="en-US" sz="3600" dirty="0"/>
              <a:t>・島根を全く知らない人に、少しでも興味を持ってもらえるように努力した。</a:t>
            </a:r>
            <a:endParaRPr kumimoji="1" lang="en-US" altLang="ja-JP" sz="3600" dirty="0"/>
          </a:p>
          <a:p>
            <a:pPr marL="0" indent="0">
              <a:buNone/>
            </a:pPr>
            <a:r>
              <a:rPr lang="ja-JP" altLang="en-US" sz="3600" dirty="0"/>
              <a:t>・スマホなどで気軽に遊べるようなゲーム性にした。</a:t>
            </a:r>
            <a:endParaRPr kumimoji="1" lang="ja-JP" altLang="en-US" sz="3600" dirty="0"/>
          </a:p>
        </p:txBody>
      </p:sp>
      <p:sp>
        <p:nvSpPr>
          <p:cNvPr id="7" name="スライド番号プレースホルダー 6">
            <a:extLst>
              <a:ext uri="{FF2B5EF4-FFF2-40B4-BE49-F238E27FC236}">
                <a16:creationId xmlns:a16="http://schemas.microsoft.com/office/drawing/2014/main" id="{3D02E053-A6F2-4C25-998B-36C8B3026C5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3094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7469B-CE1E-4109-9029-E045EA91B2E0}"/>
              </a:ext>
            </a:extLst>
          </p:cNvPr>
          <p:cNvSpPr>
            <a:spLocks noGrp="1"/>
          </p:cNvSpPr>
          <p:nvPr>
            <p:ph type="title"/>
          </p:nvPr>
        </p:nvSpPr>
        <p:spPr>
          <a:xfrm>
            <a:off x="1972722" y="2937675"/>
            <a:ext cx="8911687" cy="982649"/>
          </a:xfrm>
        </p:spPr>
        <p:txBody>
          <a:bodyPr>
            <a:normAutofit/>
          </a:bodyPr>
          <a:lstStyle/>
          <a:p>
            <a:pPr algn="ctr"/>
            <a:r>
              <a:rPr lang="ja-JP" altLang="en-US" sz="4400" dirty="0"/>
              <a:t>デモプレイ</a:t>
            </a:r>
            <a:endParaRPr kumimoji="1" lang="ja-JP" altLang="en-US" sz="4400" dirty="0"/>
          </a:p>
        </p:txBody>
      </p:sp>
      <p:sp>
        <p:nvSpPr>
          <p:cNvPr id="6" name="スライド番号プレースホルダー 5">
            <a:extLst>
              <a:ext uri="{FF2B5EF4-FFF2-40B4-BE49-F238E27FC236}">
                <a16:creationId xmlns:a16="http://schemas.microsoft.com/office/drawing/2014/main" id="{3226E877-4E44-4E9E-AB2E-DB11F5FAC02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9805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4BD1C-205B-4FED-BBD2-8C7DEE69450A}"/>
              </a:ext>
            </a:extLst>
          </p:cNvPr>
          <p:cNvSpPr>
            <a:spLocks noGrp="1"/>
          </p:cNvSpPr>
          <p:nvPr>
            <p:ph type="title"/>
          </p:nvPr>
        </p:nvSpPr>
        <p:spPr>
          <a:xfrm>
            <a:off x="2592925" y="624110"/>
            <a:ext cx="8911687" cy="743514"/>
          </a:xfrm>
        </p:spPr>
        <p:txBody>
          <a:bodyPr/>
          <a:lstStyle/>
          <a:p>
            <a:r>
              <a:rPr lang="ja-JP" altLang="en-US" dirty="0"/>
              <a:t>やりたかった</a:t>
            </a:r>
            <a:r>
              <a:rPr kumimoji="1" lang="ja-JP" altLang="en-US" dirty="0"/>
              <a:t>こと</a:t>
            </a:r>
          </a:p>
        </p:txBody>
      </p:sp>
      <p:sp>
        <p:nvSpPr>
          <p:cNvPr id="3" name="コンテンツ プレースホルダー 2">
            <a:extLst>
              <a:ext uri="{FF2B5EF4-FFF2-40B4-BE49-F238E27FC236}">
                <a16:creationId xmlns:a16="http://schemas.microsoft.com/office/drawing/2014/main" id="{74E453F6-6FD2-4FAB-921C-DB0E003AD762}"/>
              </a:ext>
            </a:extLst>
          </p:cNvPr>
          <p:cNvSpPr>
            <a:spLocks noGrp="1"/>
          </p:cNvSpPr>
          <p:nvPr>
            <p:ph idx="1"/>
          </p:nvPr>
        </p:nvSpPr>
        <p:spPr>
          <a:xfrm>
            <a:off x="1905400" y="1728083"/>
            <a:ext cx="8915400" cy="3777622"/>
          </a:xfrm>
        </p:spPr>
        <p:txBody>
          <a:bodyPr>
            <a:normAutofit/>
          </a:bodyPr>
          <a:lstStyle/>
          <a:p>
            <a:pPr marL="0" indent="0">
              <a:buNone/>
            </a:pPr>
            <a:r>
              <a:rPr kumimoji="1" lang="ja-JP" altLang="en-US" sz="3600" dirty="0"/>
              <a:t>アイテムの実装</a:t>
            </a:r>
            <a:endParaRPr kumimoji="1" lang="en-US" altLang="ja-JP" sz="3600" dirty="0"/>
          </a:p>
          <a:p>
            <a:pPr marL="0" indent="0">
              <a:buNone/>
            </a:pPr>
            <a:r>
              <a:rPr kumimoji="1" lang="ja-JP" altLang="en-US" sz="3600" dirty="0"/>
              <a:t>敵キャラの実装</a:t>
            </a:r>
            <a:endParaRPr kumimoji="1" lang="en-US" altLang="ja-JP" sz="3600" dirty="0"/>
          </a:p>
          <a:p>
            <a:pPr marL="0" indent="0">
              <a:buNone/>
            </a:pPr>
            <a:r>
              <a:rPr lang="ja-JP" altLang="en-US" sz="3600" dirty="0"/>
              <a:t>しゃがみアクションの実装</a:t>
            </a:r>
            <a:endParaRPr lang="en-US" altLang="ja-JP" sz="3600" dirty="0"/>
          </a:p>
          <a:p>
            <a:pPr marL="0" indent="0">
              <a:buNone/>
            </a:pPr>
            <a:r>
              <a:rPr lang="ja-JP" altLang="en-US" sz="3600" dirty="0"/>
              <a:t>残機制の実装</a:t>
            </a:r>
            <a:endParaRPr kumimoji="1" lang="ja-JP" altLang="en-US" sz="3600" dirty="0"/>
          </a:p>
        </p:txBody>
      </p:sp>
      <p:sp>
        <p:nvSpPr>
          <p:cNvPr id="7" name="スライド番号プレースホルダー 6">
            <a:extLst>
              <a:ext uri="{FF2B5EF4-FFF2-40B4-BE49-F238E27FC236}">
                <a16:creationId xmlns:a16="http://schemas.microsoft.com/office/drawing/2014/main" id="{10DAD7D7-EF65-467D-A172-A7996870CB3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212155058"/>
      </p:ext>
    </p:extLst>
  </p:cSld>
  <p:clrMapOvr>
    <a:masterClrMapping/>
  </p:clrMapOvr>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314</TotalTime>
  <Words>371</Words>
  <Application>Microsoft Office PowerPoint</Application>
  <PresentationFormat>ワイド画面</PresentationFormat>
  <Paragraphs>66</Paragraphs>
  <Slides>11</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Century Gothic</vt:lpstr>
      <vt:lpstr>Wingdings 3</vt:lpstr>
      <vt:lpstr>ウィスプ</vt:lpstr>
      <vt:lpstr>しまねのねこの冒険</vt:lpstr>
      <vt:lpstr>自己紹介</vt:lpstr>
      <vt:lpstr>合宿のテーマ</vt:lpstr>
      <vt:lpstr>ゲーム紹介</vt:lpstr>
      <vt:lpstr>制作の目的</vt:lpstr>
      <vt:lpstr>ゲーム概要</vt:lpstr>
      <vt:lpstr>こだわりポイント</vt:lpstr>
      <vt:lpstr>デモプレイ</vt:lpstr>
      <vt:lpstr>やりたかったこと</vt:lpstr>
      <vt:lpstr>感想</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しまねのねこの冒険</dc:title>
  <dc:creator>yamane taisei</dc:creator>
  <cp:lastModifiedBy>ｒｋ ２２１</cp:lastModifiedBy>
  <cp:revision>28</cp:revision>
  <dcterms:created xsi:type="dcterms:W3CDTF">2019-08-22T02:17:05Z</dcterms:created>
  <dcterms:modified xsi:type="dcterms:W3CDTF">2019-08-22T23:16:24Z</dcterms:modified>
</cp:coreProperties>
</file>