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16B6F-AB02-4976-93A5-E02C76DE5044}" v="314" dt="2022-04-19T08:27:2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anico, Ruby" userId="ecace605-0236-4455-9873-7516bef97b01" providerId="ADAL" clId="{69816B6F-AB02-4976-93A5-E02C76DE5044}"/>
    <pc:docChg chg="undo custSel addSld modSld sldOrd">
      <pc:chgData name="Domanico, Ruby" userId="ecace605-0236-4455-9873-7516bef97b01" providerId="ADAL" clId="{69816B6F-AB02-4976-93A5-E02C76DE5044}" dt="2022-04-19T08:27:45.374" v="799" actId="1076"/>
      <pc:docMkLst>
        <pc:docMk/>
      </pc:docMkLst>
      <pc:sldChg chg="modSp mod">
        <pc:chgData name="Domanico, Ruby" userId="ecace605-0236-4455-9873-7516bef97b01" providerId="ADAL" clId="{69816B6F-AB02-4976-93A5-E02C76DE5044}" dt="2022-04-13T14:21:06.489" v="166" actId="5793"/>
        <pc:sldMkLst>
          <pc:docMk/>
          <pc:sldMk cId="913806482" sldId="256"/>
        </pc:sldMkLst>
        <pc:spChg chg="mod">
          <ac:chgData name="Domanico, Ruby" userId="ecace605-0236-4455-9873-7516bef97b01" providerId="ADAL" clId="{69816B6F-AB02-4976-93A5-E02C76DE5044}" dt="2022-04-13T14:20:54.836" v="128" actId="1076"/>
          <ac:spMkLst>
            <pc:docMk/>
            <pc:sldMk cId="913806482" sldId="256"/>
            <ac:spMk id="5" creationId="{00000000-0000-0000-0000-000000000000}"/>
          </ac:spMkLst>
        </pc:spChg>
        <pc:spChg chg="mod">
          <ac:chgData name="Domanico, Ruby" userId="ecace605-0236-4455-9873-7516bef97b01" providerId="ADAL" clId="{69816B6F-AB02-4976-93A5-E02C76DE5044}" dt="2022-04-13T14:21:06.489" v="166" actId="5793"/>
          <ac:spMkLst>
            <pc:docMk/>
            <pc:sldMk cId="913806482" sldId="256"/>
            <ac:spMk id="6" creationId="{00000000-0000-0000-0000-000000000000}"/>
          </ac:spMkLst>
        </pc:spChg>
      </pc:sldChg>
      <pc:sldChg chg="modSp mod modAnim">
        <pc:chgData name="Domanico, Ruby" userId="ecace605-0236-4455-9873-7516bef97b01" providerId="ADAL" clId="{69816B6F-AB02-4976-93A5-E02C76DE5044}" dt="2022-04-19T08:14:54.472" v="375" actId="1076"/>
        <pc:sldMkLst>
          <pc:docMk/>
          <pc:sldMk cId="4192165127" sldId="257"/>
        </pc:sldMkLst>
        <pc:spChg chg="mod">
          <ac:chgData name="Domanico, Ruby" userId="ecace605-0236-4455-9873-7516bef97b01" providerId="ADAL" clId="{69816B6F-AB02-4976-93A5-E02C76DE5044}" dt="2022-04-19T08:14:54.472" v="375" actId="1076"/>
          <ac:spMkLst>
            <pc:docMk/>
            <pc:sldMk cId="4192165127" sldId="257"/>
            <ac:spMk id="3" creationId="{00000000-0000-0000-0000-000000000000}"/>
          </ac:spMkLst>
        </pc:spChg>
      </pc:sldChg>
      <pc:sldChg chg="modSp mod modAnim">
        <pc:chgData name="Domanico, Ruby" userId="ecace605-0236-4455-9873-7516bef97b01" providerId="ADAL" clId="{69816B6F-AB02-4976-93A5-E02C76DE5044}" dt="2022-04-19T08:15:13.443" v="379" actId="313"/>
        <pc:sldMkLst>
          <pc:docMk/>
          <pc:sldMk cId="485783925" sldId="258"/>
        </pc:sldMkLst>
        <pc:spChg chg="mod">
          <ac:chgData name="Domanico, Ruby" userId="ecace605-0236-4455-9873-7516bef97b01" providerId="ADAL" clId="{69816B6F-AB02-4976-93A5-E02C76DE5044}" dt="2022-04-19T08:15:13.443" v="379" actId="313"/>
          <ac:spMkLst>
            <pc:docMk/>
            <pc:sldMk cId="485783925" sldId="258"/>
            <ac:spMk id="3" creationId="{00000000-0000-0000-0000-000000000000}"/>
          </ac:spMkLst>
        </pc:spChg>
      </pc:sldChg>
      <pc:sldChg chg="modSp mod">
        <pc:chgData name="Domanico, Ruby" userId="ecace605-0236-4455-9873-7516bef97b01" providerId="ADAL" clId="{69816B6F-AB02-4976-93A5-E02C76DE5044}" dt="2022-04-19T08:27:22.206" v="797" actId="20577"/>
        <pc:sldMkLst>
          <pc:docMk/>
          <pc:sldMk cId="268258827" sldId="259"/>
        </pc:sldMkLst>
        <pc:spChg chg="mod">
          <ac:chgData name="Domanico, Ruby" userId="ecace605-0236-4455-9873-7516bef97b01" providerId="ADAL" clId="{69816B6F-AB02-4976-93A5-E02C76DE5044}" dt="2022-04-19T08:27:22.206" v="797" actId="20577"/>
          <ac:spMkLst>
            <pc:docMk/>
            <pc:sldMk cId="268258827" sldId="259"/>
            <ac:spMk id="5" creationId="{00000000-0000-0000-0000-000000000000}"/>
          </ac:spMkLst>
        </pc:spChg>
      </pc:sldChg>
      <pc:sldChg chg="modSp add mod modAnim">
        <pc:chgData name="Domanico, Ruby" userId="ecace605-0236-4455-9873-7516bef97b01" providerId="ADAL" clId="{69816B6F-AB02-4976-93A5-E02C76DE5044}" dt="2022-04-19T08:26:37.602" v="761" actId="20577"/>
        <pc:sldMkLst>
          <pc:docMk/>
          <pc:sldMk cId="2984823180" sldId="260"/>
        </pc:sldMkLst>
        <pc:spChg chg="mod">
          <ac:chgData name="Domanico, Ruby" userId="ecace605-0236-4455-9873-7516bef97b01" providerId="ADAL" clId="{69816B6F-AB02-4976-93A5-E02C76DE5044}" dt="2022-04-12T16:31:11.509" v="4" actId="20577"/>
          <ac:spMkLst>
            <pc:docMk/>
            <pc:sldMk cId="2984823180" sldId="260"/>
            <ac:spMk id="2" creationId="{00000000-0000-0000-0000-000000000000}"/>
          </ac:spMkLst>
        </pc:spChg>
        <pc:spChg chg="mod">
          <ac:chgData name="Domanico, Ruby" userId="ecace605-0236-4455-9873-7516bef97b01" providerId="ADAL" clId="{69816B6F-AB02-4976-93A5-E02C76DE5044}" dt="2022-04-19T08:26:37.602" v="761" actId="20577"/>
          <ac:spMkLst>
            <pc:docMk/>
            <pc:sldMk cId="2984823180" sldId="260"/>
            <ac:spMk id="3" creationId="{00000000-0000-0000-0000-000000000000}"/>
          </ac:spMkLst>
        </pc:spChg>
      </pc:sldChg>
      <pc:sldChg chg="addSp delSp modSp new mod ord">
        <pc:chgData name="Domanico, Ruby" userId="ecace605-0236-4455-9873-7516bef97b01" providerId="ADAL" clId="{69816B6F-AB02-4976-93A5-E02C76DE5044}" dt="2022-04-13T14:38:18.268" v="320" actId="478"/>
        <pc:sldMkLst>
          <pc:docMk/>
          <pc:sldMk cId="937632119" sldId="261"/>
        </pc:sldMkLst>
        <pc:spChg chg="mod">
          <ac:chgData name="Domanico, Ruby" userId="ecace605-0236-4455-9873-7516bef97b01" providerId="ADAL" clId="{69816B6F-AB02-4976-93A5-E02C76DE5044}" dt="2022-04-13T14:22:48.371" v="193" actId="1076"/>
          <ac:spMkLst>
            <pc:docMk/>
            <pc:sldMk cId="937632119" sldId="261"/>
            <ac:spMk id="2" creationId="{020E092B-A2CD-478B-8CA9-41B20BE9ACD2}"/>
          </ac:spMkLst>
        </pc:spChg>
        <pc:spChg chg="del">
          <ac:chgData name="Domanico, Ruby" userId="ecace605-0236-4455-9873-7516bef97b01" providerId="ADAL" clId="{69816B6F-AB02-4976-93A5-E02C76DE5044}" dt="2022-04-13T14:21:52.430" v="168" actId="931"/>
          <ac:spMkLst>
            <pc:docMk/>
            <pc:sldMk cId="937632119" sldId="261"/>
            <ac:spMk id="3" creationId="{132E5DDC-D815-44AF-A5FA-17DCD57A628C}"/>
          </ac:spMkLst>
        </pc:spChg>
        <pc:spChg chg="add mod">
          <ac:chgData name="Domanico, Ruby" userId="ecace605-0236-4455-9873-7516bef97b01" providerId="ADAL" clId="{69816B6F-AB02-4976-93A5-E02C76DE5044}" dt="2022-04-13T14:22:34.351" v="192" actId="208"/>
          <ac:spMkLst>
            <pc:docMk/>
            <pc:sldMk cId="937632119" sldId="261"/>
            <ac:spMk id="6" creationId="{482DD05F-C2A1-4208-90E6-8FBD726D4497}"/>
          </ac:spMkLst>
        </pc:spChg>
        <pc:spChg chg="add mod">
          <ac:chgData name="Domanico, Ruby" userId="ecace605-0236-4455-9873-7516bef97b01" providerId="ADAL" clId="{69816B6F-AB02-4976-93A5-E02C76DE5044}" dt="2022-04-13T14:23:00.380" v="195" actId="1076"/>
          <ac:spMkLst>
            <pc:docMk/>
            <pc:sldMk cId="937632119" sldId="261"/>
            <ac:spMk id="7" creationId="{B268202F-7548-4518-A74E-200045EC1552}"/>
          </ac:spMkLst>
        </pc:spChg>
        <pc:spChg chg="add mod">
          <ac:chgData name="Domanico, Ruby" userId="ecace605-0236-4455-9873-7516bef97b01" providerId="ADAL" clId="{69816B6F-AB02-4976-93A5-E02C76DE5044}" dt="2022-04-13T14:23:06.074" v="197" actId="1076"/>
          <ac:spMkLst>
            <pc:docMk/>
            <pc:sldMk cId="937632119" sldId="261"/>
            <ac:spMk id="8" creationId="{40DECAE9-67F9-41D4-BB2D-8A5E4243CC01}"/>
          </ac:spMkLst>
        </pc:spChg>
        <pc:spChg chg="add mod">
          <ac:chgData name="Domanico, Ruby" userId="ecace605-0236-4455-9873-7516bef97b01" providerId="ADAL" clId="{69816B6F-AB02-4976-93A5-E02C76DE5044}" dt="2022-04-13T14:23:15.807" v="201" actId="1076"/>
          <ac:spMkLst>
            <pc:docMk/>
            <pc:sldMk cId="937632119" sldId="261"/>
            <ac:spMk id="9" creationId="{70B06CC6-15A4-4EE3-AE43-CB7FC026508A}"/>
          </ac:spMkLst>
        </pc:spChg>
        <pc:spChg chg="add mod">
          <ac:chgData name="Domanico, Ruby" userId="ecace605-0236-4455-9873-7516bef97b01" providerId="ADAL" clId="{69816B6F-AB02-4976-93A5-E02C76DE5044}" dt="2022-04-13T14:23:20.481" v="203" actId="1076"/>
          <ac:spMkLst>
            <pc:docMk/>
            <pc:sldMk cId="937632119" sldId="261"/>
            <ac:spMk id="10" creationId="{309315EA-E308-42CA-8145-992D3BFC535F}"/>
          </ac:spMkLst>
        </pc:spChg>
        <pc:spChg chg="add mod">
          <ac:chgData name="Domanico, Ruby" userId="ecace605-0236-4455-9873-7516bef97b01" providerId="ADAL" clId="{69816B6F-AB02-4976-93A5-E02C76DE5044}" dt="2022-04-13T14:23:43.820" v="212" actId="1076"/>
          <ac:spMkLst>
            <pc:docMk/>
            <pc:sldMk cId="937632119" sldId="261"/>
            <ac:spMk id="11" creationId="{C97624F8-B088-45F1-BC99-88A84109C323}"/>
          </ac:spMkLst>
        </pc:spChg>
        <pc:spChg chg="add mod">
          <ac:chgData name="Domanico, Ruby" userId="ecace605-0236-4455-9873-7516bef97b01" providerId="ADAL" clId="{69816B6F-AB02-4976-93A5-E02C76DE5044}" dt="2022-04-13T14:23:48.004" v="214" actId="1076"/>
          <ac:spMkLst>
            <pc:docMk/>
            <pc:sldMk cId="937632119" sldId="261"/>
            <ac:spMk id="12" creationId="{E9A600BB-DA52-45C6-9D4B-95FF129E2B7A}"/>
          </ac:spMkLst>
        </pc:spChg>
        <pc:spChg chg="add mod">
          <ac:chgData name="Domanico, Ruby" userId="ecace605-0236-4455-9873-7516bef97b01" providerId="ADAL" clId="{69816B6F-AB02-4976-93A5-E02C76DE5044}" dt="2022-04-13T14:23:52.851" v="216" actId="1076"/>
          <ac:spMkLst>
            <pc:docMk/>
            <pc:sldMk cId="937632119" sldId="261"/>
            <ac:spMk id="13" creationId="{F49C8C15-6551-4E11-B025-A89E79930CB9}"/>
          </ac:spMkLst>
        </pc:spChg>
        <pc:spChg chg="add mod">
          <ac:chgData name="Domanico, Ruby" userId="ecace605-0236-4455-9873-7516bef97b01" providerId="ADAL" clId="{69816B6F-AB02-4976-93A5-E02C76DE5044}" dt="2022-04-13T14:24:22.445" v="225" actId="1076"/>
          <ac:spMkLst>
            <pc:docMk/>
            <pc:sldMk cId="937632119" sldId="261"/>
            <ac:spMk id="14" creationId="{A765F0B4-470C-46C7-87D8-7996A644225B}"/>
          </ac:spMkLst>
        </pc:spChg>
        <pc:spChg chg="add mod">
          <ac:chgData name="Domanico, Ruby" userId="ecace605-0236-4455-9873-7516bef97b01" providerId="ADAL" clId="{69816B6F-AB02-4976-93A5-E02C76DE5044}" dt="2022-04-13T14:24:32.293" v="227" actId="1076"/>
          <ac:spMkLst>
            <pc:docMk/>
            <pc:sldMk cId="937632119" sldId="261"/>
            <ac:spMk id="15" creationId="{1C88FE97-555B-4E42-9109-2AFB0554386B}"/>
          </ac:spMkLst>
        </pc:spChg>
        <pc:spChg chg="add mod">
          <ac:chgData name="Domanico, Ruby" userId="ecace605-0236-4455-9873-7516bef97b01" providerId="ADAL" clId="{69816B6F-AB02-4976-93A5-E02C76DE5044}" dt="2022-04-13T14:24:36.275" v="229" actId="1076"/>
          <ac:spMkLst>
            <pc:docMk/>
            <pc:sldMk cId="937632119" sldId="261"/>
            <ac:spMk id="16" creationId="{8208296B-42BF-412F-ADBD-CC122EDD5718}"/>
          </ac:spMkLst>
        </pc:spChg>
        <pc:spChg chg="add mod">
          <ac:chgData name="Domanico, Ruby" userId="ecace605-0236-4455-9873-7516bef97b01" providerId="ADAL" clId="{69816B6F-AB02-4976-93A5-E02C76DE5044}" dt="2022-04-13T14:24:47.997" v="233" actId="1076"/>
          <ac:spMkLst>
            <pc:docMk/>
            <pc:sldMk cId="937632119" sldId="261"/>
            <ac:spMk id="17" creationId="{51FEB06F-774F-4D66-A6D6-286462EC7FA6}"/>
          </ac:spMkLst>
        </pc:spChg>
        <pc:spChg chg="add mod">
          <ac:chgData name="Domanico, Ruby" userId="ecace605-0236-4455-9873-7516bef97b01" providerId="ADAL" clId="{69816B6F-AB02-4976-93A5-E02C76DE5044}" dt="2022-04-13T14:25:09.709" v="242" actId="1076"/>
          <ac:spMkLst>
            <pc:docMk/>
            <pc:sldMk cId="937632119" sldId="261"/>
            <ac:spMk id="18" creationId="{48E20900-8C0B-4334-86AB-8AA805BBD3F4}"/>
          </ac:spMkLst>
        </pc:spChg>
        <pc:spChg chg="add mod">
          <ac:chgData name="Domanico, Ruby" userId="ecace605-0236-4455-9873-7516bef97b01" providerId="ADAL" clId="{69816B6F-AB02-4976-93A5-E02C76DE5044}" dt="2022-04-13T14:25:06.019" v="241" actId="1076"/>
          <ac:spMkLst>
            <pc:docMk/>
            <pc:sldMk cId="937632119" sldId="261"/>
            <ac:spMk id="19" creationId="{20B6FAED-613F-45B5-88FD-01B8992A702C}"/>
          </ac:spMkLst>
        </pc:spChg>
        <pc:spChg chg="add mod">
          <ac:chgData name="Domanico, Ruby" userId="ecace605-0236-4455-9873-7516bef97b01" providerId="ADAL" clId="{69816B6F-AB02-4976-93A5-E02C76DE5044}" dt="2022-04-13T14:24:57.530" v="238" actId="1076"/>
          <ac:spMkLst>
            <pc:docMk/>
            <pc:sldMk cId="937632119" sldId="261"/>
            <ac:spMk id="20" creationId="{EE8AF1A5-5272-4DF4-8E2C-CA0597FDC3A6}"/>
          </ac:spMkLst>
        </pc:spChg>
        <pc:spChg chg="add mod">
          <ac:chgData name="Domanico, Ruby" userId="ecace605-0236-4455-9873-7516bef97b01" providerId="ADAL" clId="{69816B6F-AB02-4976-93A5-E02C76DE5044}" dt="2022-04-13T14:25:02.660" v="240" actId="1076"/>
          <ac:spMkLst>
            <pc:docMk/>
            <pc:sldMk cId="937632119" sldId="261"/>
            <ac:spMk id="21" creationId="{1771F03F-CFDA-47EC-8EB0-B0661D28E3CC}"/>
          </ac:spMkLst>
        </pc:spChg>
        <pc:spChg chg="add mod">
          <ac:chgData name="Domanico, Ruby" userId="ecace605-0236-4455-9873-7516bef97b01" providerId="ADAL" clId="{69816B6F-AB02-4976-93A5-E02C76DE5044}" dt="2022-04-13T14:25:13.415" v="244" actId="1076"/>
          <ac:spMkLst>
            <pc:docMk/>
            <pc:sldMk cId="937632119" sldId="261"/>
            <ac:spMk id="22" creationId="{2265BE63-5A91-4525-98D3-9FCD426BAC6A}"/>
          </ac:spMkLst>
        </pc:spChg>
        <pc:spChg chg="add mod">
          <ac:chgData name="Domanico, Ruby" userId="ecace605-0236-4455-9873-7516bef97b01" providerId="ADAL" clId="{69816B6F-AB02-4976-93A5-E02C76DE5044}" dt="2022-04-13T14:25:16.221" v="246" actId="1076"/>
          <ac:spMkLst>
            <pc:docMk/>
            <pc:sldMk cId="937632119" sldId="261"/>
            <ac:spMk id="23" creationId="{E80FFFF4-65CB-4E4A-9164-B6619605664F}"/>
          </ac:spMkLst>
        </pc:spChg>
        <pc:spChg chg="add mod">
          <ac:chgData name="Domanico, Ruby" userId="ecace605-0236-4455-9873-7516bef97b01" providerId="ADAL" clId="{69816B6F-AB02-4976-93A5-E02C76DE5044}" dt="2022-04-13T14:25:19.356" v="248" actId="1076"/>
          <ac:spMkLst>
            <pc:docMk/>
            <pc:sldMk cId="937632119" sldId="261"/>
            <ac:spMk id="24" creationId="{E678D6CF-4234-4C5D-9C69-51BEDF4B7CB4}"/>
          </ac:spMkLst>
        </pc:spChg>
        <pc:spChg chg="add mod">
          <ac:chgData name="Domanico, Ruby" userId="ecace605-0236-4455-9873-7516bef97b01" providerId="ADAL" clId="{69816B6F-AB02-4976-93A5-E02C76DE5044}" dt="2022-04-13T14:25:21.980" v="250" actId="1076"/>
          <ac:spMkLst>
            <pc:docMk/>
            <pc:sldMk cId="937632119" sldId="261"/>
            <ac:spMk id="25" creationId="{BACE4E94-D995-4AB4-ACBF-08C340F5BE54}"/>
          </ac:spMkLst>
        </pc:spChg>
        <pc:spChg chg="add mod">
          <ac:chgData name="Domanico, Ruby" userId="ecace605-0236-4455-9873-7516bef97b01" providerId="ADAL" clId="{69816B6F-AB02-4976-93A5-E02C76DE5044}" dt="2022-04-13T14:25:43.446" v="252" actId="1076"/>
          <ac:spMkLst>
            <pc:docMk/>
            <pc:sldMk cId="937632119" sldId="261"/>
            <ac:spMk id="26" creationId="{46F5BE70-DA11-4D43-B529-D9AD00E38EAC}"/>
          </ac:spMkLst>
        </pc:spChg>
        <pc:spChg chg="add mod">
          <ac:chgData name="Domanico, Ruby" userId="ecace605-0236-4455-9873-7516bef97b01" providerId="ADAL" clId="{69816B6F-AB02-4976-93A5-E02C76DE5044}" dt="2022-04-13T14:26:35.707" v="254" actId="1076"/>
          <ac:spMkLst>
            <pc:docMk/>
            <pc:sldMk cId="937632119" sldId="261"/>
            <ac:spMk id="27" creationId="{36024BB6-5630-40B5-A114-A1BA82346A7F}"/>
          </ac:spMkLst>
        </pc:spChg>
        <pc:spChg chg="add del mod">
          <ac:chgData name="Domanico, Ruby" userId="ecace605-0236-4455-9873-7516bef97b01" providerId="ADAL" clId="{69816B6F-AB02-4976-93A5-E02C76DE5044}" dt="2022-04-13T14:29:16.433" v="275" actId="478"/>
          <ac:spMkLst>
            <pc:docMk/>
            <pc:sldMk cId="937632119" sldId="261"/>
            <ac:spMk id="28" creationId="{B4D82810-613C-4E0B-8B39-EA6D317ED433}"/>
          </ac:spMkLst>
        </pc:spChg>
        <pc:spChg chg="add del mod">
          <ac:chgData name="Domanico, Ruby" userId="ecace605-0236-4455-9873-7516bef97b01" providerId="ADAL" clId="{69816B6F-AB02-4976-93A5-E02C76DE5044}" dt="2022-04-13T14:38:18.268" v="320" actId="478"/>
          <ac:spMkLst>
            <pc:docMk/>
            <pc:sldMk cId="937632119" sldId="261"/>
            <ac:spMk id="29" creationId="{30D44B04-A643-44A0-8B71-DFFF35E21BFC}"/>
          </ac:spMkLst>
        </pc:spChg>
        <pc:picChg chg="add mod ord">
          <ac:chgData name="Domanico, Ruby" userId="ecace605-0236-4455-9873-7516bef97b01" providerId="ADAL" clId="{69816B6F-AB02-4976-93A5-E02C76DE5044}" dt="2022-04-13T14:24:39.868" v="232" actId="1076"/>
          <ac:picMkLst>
            <pc:docMk/>
            <pc:sldMk cId="937632119" sldId="261"/>
            <ac:picMk id="5" creationId="{78310BF6-DC88-429E-9B46-0179E8A8B9EB}"/>
          </ac:picMkLst>
        </pc:picChg>
      </pc:sldChg>
      <pc:sldChg chg="addSp delSp modSp new mod">
        <pc:chgData name="Domanico, Ruby" userId="ecace605-0236-4455-9873-7516bef97b01" providerId="ADAL" clId="{69816B6F-AB02-4976-93A5-E02C76DE5044}" dt="2022-04-13T14:29:44.848" v="283" actId="1076"/>
        <pc:sldMkLst>
          <pc:docMk/>
          <pc:sldMk cId="239734430" sldId="262"/>
        </pc:sldMkLst>
        <pc:spChg chg="mod">
          <ac:chgData name="Domanico, Ruby" userId="ecace605-0236-4455-9873-7516bef97b01" providerId="ADAL" clId="{69816B6F-AB02-4976-93A5-E02C76DE5044}" dt="2022-04-13T14:29:44.848" v="283" actId="1076"/>
          <ac:spMkLst>
            <pc:docMk/>
            <pc:sldMk cId="239734430" sldId="262"/>
            <ac:spMk id="2" creationId="{30C13F90-4332-417B-AFAF-2746759610C3}"/>
          </ac:spMkLst>
        </pc:spChg>
        <pc:spChg chg="del">
          <ac:chgData name="Domanico, Ruby" userId="ecace605-0236-4455-9873-7516bef97b01" providerId="ADAL" clId="{69816B6F-AB02-4976-93A5-E02C76DE5044}" dt="2022-04-13T14:28:43.567" v="258" actId="478"/>
          <ac:spMkLst>
            <pc:docMk/>
            <pc:sldMk cId="239734430" sldId="262"/>
            <ac:spMk id="3" creationId="{29A41204-323A-44DF-B7D3-F7B35BED37B4}"/>
          </ac:spMkLst>
        </pc:spChg>
        <pc:spChg chg="add mod">
          <ac:chgData name="Domanico, Ruby" userId="ecace605-0236-4455-9873-7516bef97b01" providerId="ADAL" clId="{69816B6F-AB02-4976-93A5-E02C76DE5044}" dt="2022-04-13T14:29:33.824" v="281" actId="1076"/>
          <ac:spMkLst>
            <pc:docMk/>
            <pc:sldMk cId="239734430" sldId="262"/>
            <ac:spMk id="6" creationId="{CF0434EE-5C04-443F-8F70-C19BB2C4B3DA}"/>
          </ac:spMkLst>
        </pc:spChg>
        <pc:picChg chg="add mod">
          <ac:chgData name="Domanico, Ruby" userId="ecace605-0236-4455-9873-7516bef97b01" providerId="ADAL" clId="{69816B6F-AB02-4976-93A5-E02C76DE5044}" dt="2022-04-13T14:29:22.328" v="278" actId="1076"/>
          <ac:picMkLst>
            <pc:docMk/>
            <pc:sldMk cId="239734430" sldId="262"/>
            <ac:picMk id="5" creationId="{A90B27A1-64F2-45FC-BF11-41C805AE8E79}"/>
          </ac:picMkLst>
        </pc:picChg>
      </pc:sldChg>
      <pc:sldChg chg="addSp delSp modSp new mod">
        <pc:chgData name="Domanico, Ruby" userId="ecace605-0236-4455-9873-7516bef97b01" providerId="ADAL" clId="{69816B6F-AB02-4976-93A5-E02C76DE5044}" dt="2022-04-19T08:25:10.891" v="675" actId="14100"/>
        <pc:sldMkLst>
          <pc:docMk/>
          <pc:sldMk cId="3039610240" sldId="263"/>
        </pc:sldMkLst>
        <pc:spChg chg="mod">
          <ac:chgData name="Domanico, Ruby" userId="ecace605-0236-4455-9873-7516bef97b01" providerId="ADAL" clId="{69816B6F-AB02-4976-93A5-E02C76DE5044}" dt="2022-04-19T08:15:52.314" v="381" actId="14100"/>
          <ac:spMkLst>
            <pc:docMk/>
            <pc:sldMk cId="3039610240" sldId="263"/>
            <ac:spMk id="2" creationId="{42E74017-6152-49DD-94D3-2A4EF5DE0827}"/>
          </ac:spMkLst>
        </pc:spChg>
        <pc:spChg chg="del">
          <ac:chgData name="Domanico, Ruby" userId="ecace605-0236-4455-9873-7516bef97b01" providerId="ADAL" clId="{69816B6F-AB02-4976-93A5-E02C76DE5044}" dt="2022-04-13T14:37:20.120" v="307" actId="478"/>
          <ac:spMkLst>
            <pc:docMk/>
            <pc:sldMk cId="3039610240" sldId="263"/>
            <ac:spMk id="3" creationId="{07A12A7E-8DEB-46D8-85F7-7C0300D4F497}"/>
          </ac:spMkLst>
        </pc:spChg>
        <pc:spChg chg="add mod">
          <ac:chgData name="Domanico, Ruby" userId="ecace605-0236-4455-9873-7516bef97b01" providerId="ADAL" clId="{69816B6F-AB02-4976-93A5-E02C76DE5044}" dt="2022-04-19T08:25:10.891" v="675" actId="14100"/>
          <ac:spMkLst>
            <pc:docMk/>
            <pc:sldMk cId="3039610240" sldId="263"/>
            <ac:spMk id="3" creationId="{2D1B6DE2-6C2B-4DDF-BD87-3132309787F4}"/>
          </ac:spMkLst>
        </pc:spChg>
        <pc:spChg chg="add mod">
          <ac:chgData name="Domanico, Ruby" userId="ecace605-0236-4455-9873-7516bef97b01" providerId="ADAL" clId="{69816B6F-AB02-4976-93A5-E02C76DE5044}" dt="2022-04-19T08:20:57.301" v="470" actId="14100"/>
          <ac:spMkLst>
            <pc:docMk/>
            <pc:sldMk cId="3039610240" sldId="263"/>
            <ac:spMk id="4" creationId="{1066C874-CCBD-48C0-AEFF-D4CC1DF97390}"/>
          </ac:spMkLst>
        </pc:spChg>
        <pc:spChg chg="add mod">
          <ac:chgData name="Domanico, Ruby" userId="ecace605-0236-4455-9873-7516bef97b01" providerId="ADAL" clId="{69816B6F-AB02-4976-93A5-E02C76DE5044}" dt="2022-04-19T08:20:27.878" v="465" actId="1076"/>
          <ac:spMkLst>
            <pc:docMk/>
            <pc:sldMk cId="3039610240" sldId="263"/>
            <ac:spMk id="6" creationId="{F61CE6A5-66D6-4201-A8B6-DD71EE9A8CF3}"/>
          </ac:spMkLst>
        </pc:spChg>
        <pc:picChg chg="add mod">
          <ac:chgData name="Domanico, Ruby" userId="ecace605-0236-4455-9873-7516bef97b01" providerId="ADAL" clId="{69816B6F-AB02-4976-93A5-E02C76DE5044}" dt="2022-04-19T08:20:23.814" v="464" actId="1076"/>
          <ac:picMkLst>
            <pc:docMk/>
            <pc:sldMk cId="3039610240" sldId="263"/>
            <ac:picMk id="5" creationId="{5B562037-FC34-4246-9BFC-7B6F101EDE7F}"/>
          </ac:picMkLst>
        </pc:picChg>
      </pc:sldChg>
      <pc:sldChg chg="addSp delSp modSp new mod">
        <pc:chgData name="Domanico, Ruby" userId="ecace605-0236-4455-9873-7516bef97b01" providerId="ADAL" clId="{69816B6F-AB02-4976-93A5-E02C76DE5044}" dt="2022-04-19T08:27:45.374" v="799" actId="1076"/>
        <pc:sldMkLst>
          <pc:docMk/>
          <pc:sldMk cId="1163940778" sldId="264"/>
        </pc:sldMkLst>
        <pc:spChg chg="mod">
          <ac:chgData name="Domanico, Ruby" userId="ecace605-0236-4455-9873-7516bef97b01" providerId="ADAL" clId="{69816B6F-AB02-4976-93A5-E02C76DE5044}" dt="2022-04-13T14:39:02.575" v="340" actId="1076"/>
          <ac:spMkLst>
            <pc:docMk/>
            <pc:sldMk cId="1163940778" sldId="264"/>
            <ac:spMk id="2" creationId="{DA8D77A0-121E-46D5-BA30-3B8975E3B4D7}"/>
          </ac:spMkLst>
        </pc:spChg>
        <pc:spChg chg="del">
          <ac:chgData name="Domanico, Ruby" userId="ecace605-0236-4455-9873-7516bef97b01" providerId="ADAL" clId="{69816B6F-AB02-4976-93A5-E02C76DE5044}" dt="2022-04-13T14:39:05.306" v="341" actId="478"/>
          <ac:spMkLst>
            <pc:docMk/>
            <pc:sldMk cId="1163940778" sldId="264"/>
            <ac:spMk id="3" creationId="{60D59020-300F-4B7A-ABED-879A73A6528D}"/>
          </ac:spMkLst>
        </pc:spChg>
        <pc:spChg chg="add mod">
          <ac:chgData name="Domanico, Ruby" userId="ecace605-0236-4455-9873-7516bef97b01" providerId="ADAL" clId="{69816B6F-AB02-4976-93A5-E02C76DE5044}" dt="2022-04-19T08:27:45.374" v="799" actId="1076"/>
          <ac:spMkLst>
            <pc:docMk/>
            <pc:sldMk cId="1163940778" sldId="264"/>
            <ac:spMk id="6" creationId="{12AC9472-A9A1-40B2-9970-7F8DE8EFF9F8}"/>
          </ac:spMkLst>
        </pc:spChg>
        <pc:picChg chg="add mod">
          <ac:chgData name="Domanico, Ruby" userId="ecace605-0236-4455-9873-7516bef97b01" providerId="ADAL" clId="{69816B6F-AB02-4976-93A5-E02C76DE5044}" dt="2022-04-19T08:27:36.024" v="798" actId="1076"/>
          <ac:picMkLst>
            <pc:docMk/>
            <pc:sldMk cId="1163940778" sldId="264"/>
            <ac:picMk id="5" creationId="{0B2B95C6-1E76-41A8-94E6-0D6A38B159A1}"/>
          </ac:picMkLst>
        </pc:picChg>
      </pc:sldChg>
    </pc:docChg>
  </pc:docChgLst>
  <pc:docChgLst>
    <pc:chgData name="Domanico, Ruby" userId="ecace605-0236-4455-9873-7516bef97b01" providerId="ADAL" clId="{318AD0E5-BF71-4192-94C4-9853BE48710D}"/>
    <pc:docChg chg="custSel modSld">
      <pc:chgData name="Domanico, Ruby" userId="ecace605-0236-4455-9873-7516bef97b01" providerId="ADAL" clId="{318AD0E5-BF71-4192-94C4-9853BE48710D}" dt="2022-04-11T08:49:07.298" v="114" actId="20577"/>
      <pc:docMkLst>
        <pc:docMk/>
      </pc:docMkLst>
      <pc:sldChg chg="modSp mod modAnim">
        <pc:chgData name="Domanico, Ruby" userId="ecace605-0236-4455-9873-7516bef97b01" providerId="ADAL" clId="{318AD0E5-BF71-4192-94C4-9853BE48710D}" dt="2022-04-11T08:49:07.298" v="114" actId="20577"/>
        <pc:sldMkLst>
          <pc:docMk/>
          <pc:sldMk cId="4192165127" sldId="257"/>
        </pc:sldMkLst>
        <pc:spChg chg="mod">
          <ac:chgData name="Domanico, Ruby" userId="ecace605-0236-4455-9873-7516bef97b01" providerId="ADAL" clId="{318AD0E5-BF71-4192-94C4-9853BE48710D}" dt="2022-04-11T08:49:07.298" v="114" actId="20577"/>
          <ac:spMkLst>
            <pc:docMk/>
            <pc:sldMk cId="4192165127" sldId="257"/>
            <ac:spMk id="3" creationId="{00000000-0000-0000-0000-000000000000}"/>
          </ac:spMkLst>
        </pc:spChg>
      </pc:sldChg>
      <pc:sldChg chg="modSp mod">
        <pc:chgData name="Domanico, Ruby" userId="ecace605-0236-4455-9873-7516bef97b01" providerId="ADAL" clId="{318AD0E5-BF71-4192-94C4-9853BE48710D}" dt="2022-04-11T08:47:27.567" v="1" actId="27636"/>
        <pc:sldMkLst>
          <pc:docMk/>
          <pc:sldMk cId="485783925" sldId="258"/>
        </pc:sldMkLst>
        <pc:spChg chg="mod">
          <ac:chgData name="Domanico, Ruby" userId="ecace605-0236-4455-9873-7516bef97b01" providerId="ADAL" clId="{318AD0E5-BF71-4192-94C4-9853BE48710D}" dt="2022-04-11T08:47:27.567" v="1" actId="27636"/>
          <ac:spMkLst>
            <pc:docMk/>
            <pc:sldMk cId="485783925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4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8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3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3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8E81-1A8F-4E54-9A77-B5B9C26C7DFE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9FBD-80C7-49AC-AB78-DC8F8C22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510" y="0"/>
            <a:ext cx="13069019" cy="69710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7405" y="517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HOPE YOU ENJOYED THE GAME!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8787" y="5014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ENJOYED CODING IT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896" y="2049165"/>
            <a:ext cx="7730207" cy="3723384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and click games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main character is the user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graphics to text-base game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10BF6-DC88-429E-9B46-0179E8A8B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61" y="967027"/>
            <a:ext cx="9857490" cy="55454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E092B-A2CD-478B-8CA9-41B20BE9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174" y="-101942"/>
            <a:ext cx="4062721" cy="1325563"/>
          </a:xfrm>
        </p:spPr>
        <p:txBody>
          <a:bodyPr/>
          <a:lstStyle/>
          <a:p>
            <a:r>
              <a:rPr lang="en-GB" dirty="0"/>
              <a:t>How we did it: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2DD05F-C2A1-4208-90E6-8FBD726D4497}"/>
              </a:ext>
            </a:extLst>
          </p:cNvPr>
          <p:cNvSpPr/>
          <p:nvPr/>
        </p:nvSpPr>
        <p:spPr>
          <a:xfrm>
            <a:off x="5487770" y="3690492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8202F-7548-4518-A74E-200045EC1552}"/>
              </a:ext>
            </a:extLst>
          </p:cNvPr>
          <p:cNvSpPr/>
          <p:nvPr/>
        </p:nvSpPr>
        <p:spPr>
          <a:xfrm>
            <a:off x="3410086" y="272456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DECAE9-67F9-41D4-BB2D-8A5E4243CC01}"/>
              </a:ext>
            </a:extLst>
          </p:cNvPr>
          <p:cNvSpPr/>
          <p:nvPr/>
        </p:nvSpPr>
        <p:spPr>
          <a:xfrm>
            <a:off x="1941104" y="283583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B06CC6-15A4-4EE3-AE43-CB7FC026508A}"/>
              </a:ext>
            </a:extLst>
          </p:cNvPr>
          <p:cNvSpPr/>
          <p:nvPr/>
        </p:nvSpPr>
        <p:spPr>
          <a:xfrm>
            <a:off x="2883812" y="260125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315EA-E308-42CA-8145-992D3BFC535F}"/>
              </a:ext>
            </a:extLst>
          </p:cNvPr>
          <p:cNvSpPr/>
          <p:nvPr/>
        </p:nvSpPr>
        <p:spPr>
          <a:xfrm>
            <a:off x="3146949" y="194347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7624F8-B088-45F1-BC99-88A84109C323}"/>
              </a:ext>
            </a:extLst>
          </p:cNvPr>
          <p:cNvSpPr/>
          <p:nvPr/>
        </p:nvSpPr>
        <p:spPr>
          <a:xfrm>
            <a:off x="4672243" y="254692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A600BB-DA52-45C6-9D4B-95FF129E2B7A}"/>
              </a:ext>
            </a:extLst>
          </p:cNvPr>
          <p:cNvSpPr/>
          <p:nvPr/>
        </p:nvSpPr>
        <p:spPr>
          <a:xfrm>
            <a:off x="4672243" y="2971166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9C8C15-6551-4E11-B025-A89E79930CB9}"/>
              </a:ext>
            </a:extLst>
          </p:cNvPr>
          <p:cNvSpPr/>
          <p:nvPr/>
        </p:nvSpPr>
        <p:spPr>
          <a:xfrm>
            <a:off x="4540674" y="3305697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65F0B4-470C-46C7-87D8-7996A644225B}"/>
              </a:ext>
            </a:extLst>
          </p:cNvPr>
          <p:cNvSpPr/>
          <p:nvPr/>
        </p:nvSpPr>
        <p:spPr>
          <a:xfrm>
            <a:off x="4540673" y="361644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88FE97-555B-4E42-9109-2AFB0554386B}"/>
              </a:ext>
            </a:extLst>
          </p:cNvPr>
          <p:cNvSpPr/>
          <p:nvPr/>
        </p:nvSpPr>
        <p:spPr>
          <a:xfrm>
            <a:off x="5634686" y="2971166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08296B-42BF-412F-ADBD-CC122EDD5718}"/>
              </a:ext>
            </a:extLst>
          </p:cNvPr>
          <p:cNvSpPr/>
          <p:nvPr/>
        </p:nvSpPr>
        <p:spPr>
          <a:xfrm>
            <a:off x="6333992" y="2962884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FEB06F-774F-4D66-A6D6-286462EC7FA6}"/>
              </a:ext>
            </a:extLst>
          </p:cNvPr>
          <p:cNvSpPr/>
          <p:nvPr/>
        </p:nvSpPr>
        <p:spPr>
          <a:xfrm>
            <a:off x="5481662" y="390023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20900-8C0B-4334-86AB-8AA805BBD3F4}"/>
              </a:ext>
            </a:extLst>
          </p:cNvPr>
          <p:cNvSpPr/>
          <p:nvPr/>
        </p:nvSpPr>
        <p:spPr>
          <a:xfrm>
            <a:off x="6932226" y="221045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B6FAED-613F-45B5-88FD-01B8992A702C}"/>
              </a:ext>
            </a:extLst>
          </p:cNvPr>
          <p:cNvSpPr/>
          <p:nvPr/>
        </p:nvSpPr>
        <p:spPr>
          <a:xfrm>
            <a:off x="6426042" y="4016198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8AF1A5-5272-4DF4-8E2C-CA0597FDC3A6}"/>
              </a:ext>
            </a:extLst>
          </p:cNvPr>
          <p:cNvSpPr/>
          <p:nvPr/>
        </p:nvSpPr>
        <p:spPr>
          <a:xfrm>
            <a:off x="4467513" y="5257925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71F03F-CFDA-47EC-8EB0-B0661D28E3CC}"/>
              </a:ext>
            </a:extLst>
          </p:cNvPr>
          <p:cNvSpPr/>
          <p:nvPr/>
        </p:nvSpPr>
        <p:spPr>
          <a:xfrm>
            <a:off x="5671965" y="4696524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65BE63-5A91-4525-98D3-9FCD426BAC6A}"/>
              </a:ext>
            </a:extLst>
          </p:cNvPr>
          <p:cNvSpPr/>
          <p:nvPr/>
        </p:nvSpPr>
        <p:spPr>
          <a:xfrm>
            <a:off x="6978275" y="4154340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0FFFF4-65CB-4E4A-9164-B6619605664F}"/>
              </a:ext>
            </a:extLst>
          </p:cNvPr>
          <p:cNvSpPr/>
          <p:nvPr/>
        </p:nvSpPr>
        <p:spPr>
          <a:xfrm>
            <a:off x="8234253" y="3653633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78D6CF-4234-4C5D-9C69-51BEDF4B7CB4}"/>
              </a:ext>
            </a:extLst>
          </p:cNvPr>
          <p:cNvSpPr/>
          <p:nvPr/>
        </p:nvSpPr>
        <p:spPr>
          <a:xfrm>
            <a:off x="9535202" y="3863046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CE4E94-D995-4AB4-ACBF-08C340F5BE54}"/>
              </a:ext>
            </a:extLst>
          </p:cNvPr>
          <p:cNvSpPr/>
          <p:nvPr/>
        </p:nvSpPr>
        <p:spPr>
          <a:xfrm>
            <a:off x="9403633" y="4583001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F5BE70-DA11-4D43-B529-D9AD00E38EAC}"/>
              </a:ext>
            </a:extLst>
          </p:cNvPr>
          <p:cNvSpPr/>
          <p:nvPr/>
        </p:nvSpPr>
        <p:spPr>
          <a:xfrm>
            <a:off x="9831091" y="4262803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024BB6-5630-40B5-A114-A1BA82346A7F}"/>
              </a:ext>
            </a:extLst>
          </p:cNvPr>
          <p:cNvSpPr/>
          <p:nvPr/>
        </p:nvSpPr>
        <p:spPr>
          <a:xfrm>
            <a:off x="2973327" y="3166520"/>
            <a:ext cx="263137" cy="24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3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56" y="1276214"/>
            <a:ext cx="10275488" cy="50193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 looks different on different screens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objects in inventory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place static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“Garbage collection”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input text</a:t>
            </a:r>
          </a:p>
          <a:p>
            <a:pPr algn="ct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 “rooms”</a:t>
            </a:r>
          </a:p>
        </p:txBody>
      </p:sp>
    </p:spTree>
    <p:extLst>
      <p:ext uri="{BB962C8B-B14F-4D97-AF65-F5344CB8AC3E}">
        <p14:creationId xmlns:p14="http://schemas.microsoft.com/office/powerpoint/2010/main" val="4857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3F90-4332-417B-AFAF-27467596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320" y="0"/>
            <a:ext cx="2562842" cy="1124909"/>
          </a:xfrm>
        </p:spPr>
        <p:txBody>
          <a:bodyPr/>
          <a:lstStyle/>
          <a:p>
            <a:r>
              <a:rPr lang="en-GB" dirty="0"/>
              <a:t>Inventory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B27A1-64F2-45FC-BF11-41C805AE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09"/>
            <a:ext cx="12192000" cy="49983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0434EE-5C04-443F-8F70-C19BB2C4B3DA}"/>
              </a:ext>
            </a:extLst>
          </p:cNvPr>
          <p:cNvSpPr/>
          <p:nvPr/>
        </p:nvSpPr>
        <p:spPr>
          <a:xfrm>
            <a:off x="-203461" y="1271370"/>
            <a:ext cx="2479593" cy="2011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4017-6152-49DD-94D3-2A4EF5DE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930" y="338812"/>
            <a:ext cx="5108690" cy="1325563"/>
          </a:xfrm>
        </p:spPr>
        <p:txBody>
          <a:bodyPr/>
          <a:lstStyle/>
          <a:p>
            <a:r>
              <a:rPr lang="en-GB" dirty="0"/>
              <a:t>Garbage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62037-FC34-4246-9BFC-7B6F101E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1" y="2073123"/>
            <a:ext cx="11480281" cy="17894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61CE6A5-66D6-4201-A8B6-DD71EE9A8CF3}"/>
              </a:ext>
            </a:extLst>
          </p:cNvPr>
          <p:cNvSpPr/>
          <p:nvPr/>
        </p:nvSpPr>
        <p:spPr>
          <a:xfrm>
            <a:off x="347231" y="2632360"/>
            <a:ext cx="1106600" cy="6709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B6DE2-6C2B-4DDF-BD87-3132309787F4}"/>
              </a:ext>
            </a:extLst>
          </p:cNvPr>
          <p:cNvSpPr txBox="1"/>
          <p:nvPr/>
        </p:nvSpPr>
        <p:spPr>
          <a:xfrm>
            <a:off x="493381" y="4144404"/>
            <a:ext cx="1142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Tk widget will hold a reference to the internal object, but </a:t>
            </a:r>
            <a:r>
              <a:rPr lang="en-GB" b="1" dirty="0"/>
              <a:t>Tkinter does not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Since the image is in use by a widget, when Python’s garbage collector discards the Tkinter object, it doesn’t get destroyed completely, it gets blanked (you will see a white square instead).</a:t>
            </a:r>
          </a:p>
          <a:p>
            <a:pPr algn="just"/>
            <a:r>
              <a:rPr lang="en-GB" dirty="0"/>
              <a:t>The solution is to </a:t>
            </a:r>
            <a:r>
              <a:rPr lang="en-GB" b="1" dirty="0"/>
              <a:t>keep a reference </a:t>
            </a:r>
            <a:r>
              <a:rPr lang="en-GB" dirty="0"/>
              <a:t>to the Tkinter object, for example by attaching it to a widget attribute, like in the example above.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6C874-CCBD-48C0-AEFF-D4CC1DF97390}"/>
              </a:ext>
            </a:extLst>
          </p:cNvPr>
          <p:cNvSpPr txBox="1"/>
          <p:nvPr/>
        </p:nvSpPr>
        <p:spPr>
          <a:xfrm>
            <a:off x="2504184" y="1426792"/>
            <a:ext cx="68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Tkinter interface doesn’t handle references to Image objects properly.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77A0-121E-46D5-BA30-3B8975E3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330" y="312498"/>
            <a:ext cx="3378565" cy="1325563"/>
          </a:xfrm>
        </p:spPr>
        <p:txBody>
          <a:bodyPr/>
          <a:lstStyle/>
          <a:p>
            <a:r>
              <a:rPr lang="en-GB" dirty="0"/>
              <a:t>Entry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B95C6-1E76-41A8-94E6-0D6A38B1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12" y="1874849"/>
            <a:ext cx="5934630" cy="32060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AC9472-A9A1-40B2-9970-7F8DE8EFF9F8}"/>
              </a:ext>
            </a:extLst>
          </p:cNvPr>
          <p:cNvSpPr/>
          <p:nvPr/>
        </p:nvSpPr>
        <p:spPr>
          <a:xfrm>
            <a:off x="3241734" y="3973363"/>
            <a:ext cx="5086542" cy="9209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4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07" y="2242185"/>
            <a:ext cx="7220585" cy="132556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checking combinations buttons while checking combinations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29848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548" y="0"/>
            <a:ext cx="13069019" cy="69710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0213" y="570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2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IDEA</vt:lpstr>
      <vt:lpstr>How we did it:</vt:lpstr>
      <vt:lpstr>ISSUES</vt:lpstr>
      <vt:lpstr>Inventory</vt:lpstr>
      <vt:lpstr>Garbage collection</vt:lpstr>
      <vt:lpstr>Entry text</vt:lpstr>
      <vt:lpstr>BUGS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 Domanico</dc:creator>
  <cp:lastModifiedBy>Ruby Domanico</cp:lastModifiedBy>
  <cp:revision>4</cp:revision>
  <dcterms:created xsi:type="dcterms:W3CDTF">2022-04-09T14:41:17Z</dcterms:created>
  <dcterms:modified xsi:type="dcterms:W3CDTF">2022-04-19T08:27:48Z</dcterms:modified>
</cp:coreProperties>
</file>