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0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FE57-642B-8B46-AE31-DBBFC248370F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1DD4-43F0-914E-AD19-A1B79BC1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0"/>
            <a:ext cx="9694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Rosendahl</dc:creator>
  <cp:lastModifiedBy>Steven Rosendahl</cp:lastModifiedBy>
  <cp:revision>1</cp:revision>
  <cp:lastPrinted>2016-04-16T21:10:17Z</cp:lastPrinted>
  <dcterms:created xsi:type="dcterms:W3CDTF">2016-04-16T21:07:04Z</dcterms:created>
  <dcterms:modified xsi:type="dcterms:W3CDTF">2016-04-16T21:10:55Z</dcterms:modified>
</cp:coreProperties>
</file>