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328" r:id="rId2"/>
    <p:sldId id="329" r:id="rId3"/>
    <p:sldId id="330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BE1"/>
    <a:srgbClr val="DFFBDD"/>
    <a:srgbClr val="9EECAD"/>
    <a:srgbClr val="1F9B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12" autoAdjust="0"/>
    <p:restoredTop sz="42648" autoAdjust="0"/>
  </p:normalViewPr>
  <p:slideViewPr>
    <p:cSldViewPr snapToGrid="0">
      <p:cViewPr varScale="1">
        <p:scale>
          <a:sx n="53" d="100"/>
          <a:sy n="53" d="100"/>
        </p:scale>
        <p:origin x="2851" y="58"/>
      </p:cViewPr>
      <p:guideLst/>
    </p:cSldViewPr>
  </p:slideViewPr>
  <p:outlineViewPr>
    <p:cViewPr>
      <p:scale>
        <a:sx n="33" d="100"/>
        <a:sy n="33" d="100"/>
      </p:scale>
      <p:origin x="0" y="-11333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4003" y="-12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8FE1B3B-BCBC-4BF7-A733-F88E2C1C2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Hypothese</a:t>
            </a:r>
            <a:r>
              <a:rPr lang="en-US" dirty="0"/>
              <a:t> takes inputs and outputs namely features and labels </a:t>
            </a:r>
          </a:p>
          <a:p>
            <a:r>
              <a:rPr lang="en-US" dirty="0"/>
              <a:t>Set of functions mapping features to </a:t>
            </a:r>
            <a:r>
              <a:rPr lang="en-US" dirty="0" err="1"/>
              <a:t>leables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</a:t>
            </a:r>
            <a:r>
              <a:rPr lang="en-US" dirty="0"/>
              <a:t> runs over collection of hypo’s to determine optimal subject to criteria (more next slide…)</a:t>
            </a:r>
          </a:p>
          <a:p>
            <a:endParaRPr lang="en-US" dirty="0"/>
          </a:p>
          <a:p>
            <a:r>
              <a:rPr lang="en-US" dirty="0"/>
              <a:t>2. Input to the </a:t>
            </a:r>
            <a:r>
              <a:rPr lang="en-US" dirty="0" err="1"/>
              <a:t>algo</a:t>
            </a:r>
            <a:r>
              <a:rPr lang="en-US" dirty="0"/>
              <a:t> is hyperparameter output is parameter of hypothesis</a:t>
            </a:r>
          </a:p>
          <a:p>
            <a:r>
              <a:rPr lang="en-US" dirty="0"/>
              <a:t>this point estimator of </a:t>
            </a:r>
            <a:r>
              <a:rPr lang="en-US" dirty="0" err="1"/>
              <a:t>parameteric</a:t>
            </a:r>
            <a:r>
              <a:rPr lang="en-US" dirty="0"/>
              <a:t> model parameter. </a:t>
            </a:r>
          </a:p>
          <a:p>
            <a:endParaRPr lang="en-US" dirty="0"/>
          </a:p>
          <a:p>
            <a:r>
              <a:rPr lang="en-US" dirty="0"/>
              <a:t>Ex. </a:t>
            </a:r>
          </a:p>
          <a:p>
            <a:r>
              <a:rPr lang="en-US" dirty="0"/>
              <a:t>Spam number of features…want to have fewer to have quick runtime that generalizes.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E1B3B-BCBC-4BF7-A733-F88E2C1C2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34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Hypothese</a:t>
            </a:r>
            <a:r>
              <a:rPr lang="en-US" dirty="0"/>
              <a:t> takes inputs and outputs namely features and labels </a:t>
            </a:r>
          </a:p>
          <a:p>
            <a:r>
              <a:rPr lang="en-US" dirty="0"/>
              <a:t>Set of functions mapping features to </a:t>
            </a:r>
            <a:r>
              <a:rPr lang="en-US" dirty="0" err="1"/>
              <a:t>leables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</a:t>
            </a:r>
            <a:r>
              <a:rPr lang="en-US" dirty="0"/>
              <a:t> runs over collection of hypo’s to determine optimal subject to criteria (more next slide…)</a:t>
            </a:r>
          </a:p>
          <a:p>
            <a:endParaRPr lang="en-US" dirty="0"/>
          </a:p>
          <a:p>
            <a:r>
              <a:rPr lang="en-US" dirty="0"/>
              <a:t>2. Input to the </a:t>
            </a:r>
            <a:r>
              <a:rPr lang="en-US" dirty="0" err="1"/>
              <a:t>algo</a:t>
            </a:r>
            <a:r>
              <a:rPr lang="en-US" dirty="0"/>
              <a:t> is hyperparameter output is parameter of hypothesis</a:t>
            </a:r>
          </a:p>
          <a:p>
            <a:r>
              <a:rPr lang="en-US" dirty="0"/>
              <a:t>this point estimator of </a:t>
            </a:r>
            <a:r>
              <a:rPr lang="en-US" dirty="0" err="1"/>
              <a:t>parameteric</a:t>
            </a:r>
            <a:r>
              <a:rPr lang="en-US" dirty="0"/>
              <a:t> model parameter. </a:t>
            </a:r>
          </a:p>
          <a:p>
            <a:endParaRPr lang="en-US" dirty="0"/>
          </a:p>
          <a:p>
            <a:r>
              <a:rPr lang="en-US" dirty="0"/>
              <a:t>Ex. </a:t>
            </a:r>
          </a:p>
          <a:p>
            <a:r>
              <a:rPr lang="en-US" dirty="0"/>
              <a:t>Spam number of features…want to have fewer to have quick runtime that generalizes.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E1B3B-BCBC-4BF7-A733-F88E2C1C2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7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Hypothese</a:t>
            </a:r>
            <a:r>
              <a:rPr lang="en-US" dirty="0"/>
              <a:t> takes inputs and outputs namely features and labels </a:t>
            </a:r>
          </a:p>
          <a:p>
            <a:r>
              <a:rPr lang="en-US" dirty="0"/>
              <a:t>Set of functions mapping features to </a:t>
            </a:r>
            <a:r>
              <a:rPr lang="en-US" dirty="0" err="1"/>
              <a:t>leables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Algo</a:t>
            </a:r>
            <a:r>
              <a:rPr lang="en-US" dirty="0"/>
              <a:t> runs over collection of hypo’s to determine optimal subject to criteria (more next slide…)</a:t>
            </a:r>
          </a:p>
          <a:p>
            <a:endParaRPr lang="en-US" dirty="0"/>
          </a:p>
          <a:p>
            <a:r>
              <a:rPr lang="en-US" dirty="0"/>
              <a:t>2. Input to the </a:t>
            </a:r>
            <a:r>
              <a:rPr lang="en-US" dirty="0" err="1"/>
              <a:t>algo</a:t>
            </a:r>
            <a:r>
              <a:rPr lang="en-US" dirty="0"/>
              <a:t> is hyperparameter output is parameter of hypothesis</a:t>
            </a:r>
          </a:p>
          <a:p>
            <a:r>
              <a:rPr lang="en-US" dirty="0"/>
              <a:t>this point estimator of </a:t>
            </a:r>
            <a:r>
              <a:rPr lang="en-US" dirty="0" err="1"/>
              <a:t>parameteric</a:t>
            </a:r>
            <a:r>
              <a:rPr lang="en-US" dirty="0"/>
              <a:t> model parameter. </a:t>
            </a:r>
          </a:p>
          <a:p>
            <a:endParaRPr lang="en-US" dirty="0"/>
          </a:p>
          <a:p>
            <a:r>
              <a:rPr lang="en-US" dirty="0"/>
              <a:t>Ex. </a:t>
            </a:r>
          </a:p>
          <a:p>
            <a:r>
              <a:rPr lang="en-US" dirty="0"/>
              <a:t>Spam number of features…want to have fewer to have quick runtime that generalizes.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E1B3B-BCBC-4BF7-A733-F88E2C1C22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5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0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169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437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81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09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0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1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0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0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9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22D2F-6DE1-4654-94E7-AA7F4DC081D6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AD73793-1A4D-438B-B144-C340A8A80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79041A-F697-407E-AC86-BAAFC6E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44" y="599871"/>
            <a:ext cx="9496812" cy="1320800"/>
          </a:xfrm>
        </p:spPr>
        <p:txBody>
          <a:bodyPr/>
          <a:lstStyle/>
          <a:p>
            <a:r>
              <a:rPr lang="en-US" dirty="0"/>
              <a:t>Lesson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82D87-95A9-4A64-B1B1-8032047EC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09" y="1405414"/>
            <a:ext cx="8657794" cy="1642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F1BD4-ED0F-4C42-A28C-06292CC1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994" y="2226707"/>
            <a:ext cx="492511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79041A-F697-407E-AC86-BAAFC6E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44" y="599871"/>
            <a:ext cx="9496812" cy="1320800"/>
          </a:xfrm>
        </p:spPr>
        <p:txBody>
          <a:bodyPr/>
          <a:lstStyle/>
          <a:p>
            <a:r>
              <a:rPr lang="en-US" dirty="0"/>
              <a:t>Lesson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F5B18-6B4C-434A-9BF7-015A55D63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684" y="1551450"/>
            <a:ext cx="4393732" cy="738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CC31A7-A1F1-492A-A6A7-55763F1930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35" y="2683564"/>
            <a:ext cx="3947886" cy="57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A4A49-959D-4BD7-B8F0-A863DCB64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736" y="4198858"/>
            <a:ext cx="6208033" cy="1766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DAD985-C32C-4C3B-88F5-6FE1B3698CF0}"/>
              </a:ext>
            </a:extLst>
          </p:cNvPr>
          <p:cNvSpPr txBox="1"/>
          <p:nvPr/>
        </p:nvSpPr>
        <p:spPr>
          <a:xfrm>
            <a:off x="1428749" y="1320617"/>
            <a:ext cx="191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Determine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08CEE-E3D4-41EA-825C-80790471795B}"/>
              </a:ext>
            </a:extLst>
          </p:cNvPr>
          <p:cNvSpPr txBox="1"/>
          <p:nvPr/>
        </p:nvSpPr>
        <p:spPr>
          <a:xfrm>
            <a:off x="1174751" y="2503531"/>
            <a:ext cx="191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B90725-1E8C-4DDD-B9C7-2A70B68ABAD8}"/>
              </a:ext>
            </a:extLst>
          </p:cNvPr>
          <p:cNvSpPr txBox="1"/>
          <p:nvPr/>
        </p:nvSpPr>
        <p:spPr>
          <a:xfrm>
            <a:off x="840923" y="3374388"/>
            <a:ext cx="191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140433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79041A-F697-407E-AC86-BAAFC6E9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44" y="599871"/>
            <a:ext cx="9496812" cy="1320800"/>
          </a:xfrm>
        </p:spPr>
        <p:txBody>
          <a:bodyPr/>
          <a:lstStyle/>
          <a:p>
            <a:r>
              <a:rPr lang="en-US" dirty="0"/>
              <a:t>Lesson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1459D-D396-4A26-A5F3-E2473CC0E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92" y="3214141"/>
            <a:ext cx="7041316" cy="304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317E80-62F5-4AB1-B7B0-E3013F28CD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40" y="2014628"/>
            <a:ext cx="2770776" cy="6023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95922F-5F07-4E6B-B7E7-FAEA10CA1FBD}"/>
              </a:ext>
            </a:extLst>
          </p:cNvPr>
          <p:cNvSpPr txBox="1"/>
          <p:nvPr/>
        </p:nvSpPr>
        <p:spPr>
          <a:xfrm>
            <a:off x="1283605" y="1465760"/>
            <a:ext cx="312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an u such that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37E82-D9B2-44A1-A4DA-B86B8934F12A}"/>
              </a:ext>
            </a:extLst>
          </p:cNvPr>
          <p:cNvSpPr txBox="1"/>
          <p:nvPr/>
        </p:nvSpPr>
        <p:spPr>
          <a:xfrm>
            <a:off x="1399721" y="2597873"/>
            <a:ext cx="1915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have</a:t>
            </a:r>
          </a:p>
        </p:txBody>
      </p:sp>
    </p:spTree>
    <p:extLst>
      <p:ext uri="{BB962C8B-B14F-4D97-AF65-F5344CB8AC3E}">
        <p14:creationId xmlns:p14="http://schemas.microsoft.com/office/powerpoint/2010/main" val="2575210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1406</TotalTime>
  <Words>237</Words>
  <Application>Microsoft Office PowerPoint</Application>
  <PresentationFormat>Widescreen</PresentationFormat>
  <Paragraphs>41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Lesson</vt:lpstr>
      <vt:lpstr>Lesson</vt:lpstr>
      <vt:lpstr>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DS-GA 3001.007 Introduction to  Machine Learning</dc:title>
  <dc:creator>Christopher Policastro</dc:creator>
  <cp:lastModifiedBy>Christopher Policastro</cp:lastModifiedBy>
  <cp:revision>172</cp:revision>
  <cp:lastPrinted>2019-09-11T01:11:57Z</cp:lastPrinted>
  <dcterms:created xsi:type="dcterms:W3CDTF">2019-09-03T12:56:32Z</dcterms:created>
  <dcterms:modified xsi:type="dcterms:W3CDTF">2019-09-18T01:13:18Z</dcterms:modified>
</cp:coreProperties>
</file>