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556"/>
  </p:normalViewPr>
  <p:slideViewPr>
    <p:cSldViewPr snapToGrid="0" snapToObjects="1">
      <p:cViewPr varScale="1">
        <p:scale>
          <a:sx n="78" d="100"/>
          <a:sy n="7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4C47-2066-994A-B27C-40A2EA576175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8821-0F7D-7F44-8AEF-8719F3A1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07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43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12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3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48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09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E5611-4ABA-4790-B764-E2D0FBB171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51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589E-75C0-644C-9653-91654304C89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3070-C06B-7842-B953-EF98690C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book/osdetect-usage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Penetration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Slides from </a:t>
            </a:r>
            <a:r>
              <a:rPr lang="en-US" b="1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Yatin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Wadhawan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Clifford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Neuman</a:t>
            </a:r>
            <a:endParaRPr lang="en-US" b="1" i="1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/>
              <a:t>-O Scan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5100" dirty="0"/>
              <a:t>Source: </a:t>
            </a:r>
            <a:r>
              <a:rPr lang="en-US" sz="5100" dirty="0">
                <a:hlinkClick r:id="rId3"/>
              </a:rPr>
              <a:t>https://nmap.org/book/osdetect-usage.html</a:t>
            </a:r>
            <a:endParaRPr lang="en-US" sz="51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76401"/>
            <a:ext cx="5867400" cy="3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6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Vulnerability Scanning</a:t>
            </a:r>
          </a:p>
          <a:p>
            <a:pPr lvl="1"/>
            <a:r>
              <a:rPr lang="en-US" dirty="0" smtClean="0"/>
              <a:t>Once we have identified the accessible ports and services running on them, now we need to find the vulnerabilities associated with those applications.</a:t>
            </a:r>
          </a:p>
          <a:p>
            <a:pPr lvl="1"/>
            <a:r>
              <a:rPr lang="en-US" dirty="0" smtClean="0"/>
              <a:t>Tools:</a:t>
            </a:r>
          </a:p>
          <a:p>
            <a:pPr lvl="2"/>
            <a:r>
              <a:rPr lang="en-US" dirty="0" smtClean="0"/>
              <a:t>Web Application </a:t>
            </a:r>
            <a:r>
              <a:rPr lang="en-US" b="1" dirty="0" smtClean="0"/>
              <a:t>Acunetix, BurpSuite etc.</a:t>
            </a:r>
          </a:p>
          <a:p>
            <a:pPr lvl="2"/>
            <a:r>
              <a:rPr lang="en-US" dirty="0" smtClean="0"/>
              <a:t>Network Security </a:t>
            </a:r>
            <a:r>
              <a:rPr lang="en-US" b="1" dirty="0" smtClean="0"/>
              <a:t>Nessus</a:t>
            </a:r>
          </a:p>
          <a:p>
            <a:pPr lvl="2"/>
            <a:r>
              <a:rPr lang="en-US" dirty="0" smtClean="0"/>
              <a:t>Mobile Security </a:t>
            </a:r>
            <a:r>
              <a:rPr lang="en-US" b="1" dirty="0" smtClean="0"/>
              <a:t>Veracode</a:t>
            </a:r>
            <a:r>
              <a:rPr lang="en-US" dirty="0" smtClean="0"/>
              <a:t>, </a:t>
            </a:r>
            <a:r>
              <a:rPr lang="en-US" b="1" dirty="0" smtClean="0"/>
              <a:t>Tenable</a:t>
            </a:r>
            <a:r>
              <a:rPr lang="en-US" dirty="0" smtClean="0"/>
              <a:t> </a:t>
            </a:r>
            <a:r>
              <a:rPr lang="en-US" b="1" dirty="0" smtClean="0"/>
              <a:t>Security etc.</a:t>
            </a:r>
          </a:p>
          <a:p>
            <a:pPr lvl="1"/>
            <a:r>
              <a:rPr lang="en-US" b="1" dirty="0" smtClean="0"/>
              <a:t>Web Goat </a:t>
            </a:r>
          </a:p>
          <a:p>
            <a:pPr lvl="2"/>
            <a:r>
              <a:rPr lang="en-US" dirty="0"/>
              <a:t>I</a:t>
            </a:r>
            <a:r>
              <a:rPr lang="en-US" sz="2200" dirty="0"/>
              <a:t>nsecure </a:t>
            </a:r>
            <a:r>
              <a:rPr lang="en-US" sz="2200" dirty="0"/>
              <a:t>web application maintained by OWASP designed to teach web application security lessons.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5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CMS (Content Management Servers)</a:t>
            </a:r>
          </a:p>
          <a:p>
            <a:pPr lvl="1"/>
            <a:r>
              <a:rPr lang="en-US" dirty="0" smtClean="0"/>
              <a:t>Popular ones are:</a:t>
            </a:r>
          </a:p>
          <a:p>
            <a:pPr lvl="2"/>
            <a:r>
              <a:rPr lang="en-US" dirty="0" smtClean="0"/>
              <a:t>Drupal</a:t>
            </a:r>
          </a:p>
          <a:p>
            <a:pPr lvl="2"/>
            <a:r>
              <a:rPr lang="en-US" dirty="0" smtClean="0"/>
              <a:t>WordPress</a:t>
            </a:r>
          </a:p>
          <a:p>
            <a:pPr lvl="2"/>
            <a:r>
              <a:rPr lang="en-US" dirty="0" smtClean="0"/>
              <a:t>Joomla</a:t>
            </a:r>
          </a:p>
          <a:p>
            <a:pPr lvl="1"/>
            <a:r>
              <a:rPr lang="en-US" dirty="0" smtClean="0"/>
              <a:t>Platforms rich in features and vulnerabilities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Some of the vulnerabilities are:</a:t>
            </a:r>
          </a:p>
          <a:p>
            <a:pPr lvl="2"/>
            <a:r>
              <a:rPr lang="en-US" dirty="0" smtClean="0"/>
              <a:t>SQL Injection </a:t>
            </a:r>
          </a:p>
          <a:p>
            <a:pPr lvl="2"/>
            <a:r>
              <a:rPr lang="en-US" dirty="0" smtClean="0"/>
              <a:t>Default and weak passwords</a:t>
            </a:r>
          </a:p>
          <a:p>
            <a:pPr lvl="2"/>
            <a:r>
              <a:rPr lang="en-US" dirty="0" smtClean="0"/>
              <a:t>Errors reveal sensitive information</a:t>
            </a:r>
          </a:p>
          <a:p>
            <a:pPr lvl="2"/>
            <a:r>
              <a:rPr lang="en-US" dirty="0" smtClean="0"/>
              <a:t>By default Directory listing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845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maintain a dictionary of vulnerabilities and corresponding exploits.</a:t>
            </a:r>
          </a:p>
          <a:p>
            <a:r>
              <a:rPr lang="en-US" dirty="0" smtClean="0"/>
              <a:t>For example, if they find an application and its version running on a port. They know whether this version of the application is vulnerable or not. They use their dictionary to verify it. </a:t>
            </a:r>
          </a:p>
          <a:p>
            <a:r>
              <a:rPr lang="en-US" dirty="0" smtClean="0"/>
              <a:t>Now we understand how to exploit the vulnerabilities.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597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DISCLAIMER</a:t>
            </a:r>
            <a:endParaRPr lang="en-US" altLang="en-US" b="1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183586" cy="405447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/>
                <a:cs typeface="Arial"/>
              </a:rPr>
              <a:t>DO </a:t>
            </a:r>
            <a:r>
              <a:rPr lang="en-US" dirty="0">
                <a:latin typeface="Arial"/>
                <a:cs typeface="Arial"/>
              </a:rPr>
              <a:t>NOT USE THESE TOOLS AND METHODOLOGY FREELY OVER THE INTERNET. IT MAY CAUSE DAMAGE TO SOME ORGANIZATION’S CYBER INFRASTRUCTURE WHICH IS A CRIMINAL </a:t>
            </a:r>
            <a:r>
              <a:rPr lang="en-US" dirty="0" smtClean="0">
                <a:latin typeface="Arial"/>
                <a:cs typeface="Arial"/>
              </a:rPr>
              <a:t>OFFENCE.THIS </a:t>
            </a:r>
            <a:r>
              <a:rPr lang="en-US" dirty="0">
                <a:latin typeface="Arial"/>
                <a:cs typeface="Arial"/>
              </a:rPr>
              <a:t>TUTORIAL IS JUST FOR LEARNING PURPOSE. </a:t>
            </a:r>
          </a:p>
          <a:p>
            <a:pPr marL="0" indent="0">
              <a:buNone/>
              <a:defRPr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Arial"/>
                <a:cs typeface="Arial"/>
              </a:rPr>
              <a:t>AUTHORS </a:t>
            </a:r>
            <a:r>
              <a:rPr lang="en-US" b="1" dirty="0">
                <a:latin typeface="Arial"/>
                <a:cs typeface="Arial"/>
              </a:rPr>
              <a:t>DO NOT ENCOURAGE ANY MALICIOUS ACTIVITIES.</a:t>
            </a:r>
          </a:p>
          <a:p>
            <a:pPr marL="0" indent="0" algn="just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03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information </a:t>
            </a:r>
            <a:r>
              <a:rPr lang="en-US" dirty="0"/>
              <a:t>about the specific IP addresses that can be accessed over the Internet</a:t>
            </a:r>
            <a:r>
              <a:rPr lang="en-US" dirty="0" smtClean="0"/>
              <a:t>, OS, accessible ports, network architecture, services running etc.</a:t>
            </a:r>
          </a:p>
          <a:p>
            <a:r>
              <a:rPr lang="en-US" dirty="0" smtClean="0"/>
              <a:t>Types of scanning: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Vulnerability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62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Network Scanning</a:t>
            </a:r>
          </a:p>
          <a:p>
            <a:pPr lvl="1"/>
            <a:r>
              <a:rPr lang="en-US" dirty="0" smtClean="0"/>
              <a:t>Tool to find out active host on the network</a:t>
            </a:r>
          </a:p>
          <a:p>
            <a:pPr lvl="1"/>
            <a:r>
              <a:rPr lang="en-US" dirty="0" smtClean="0"/>
              <a:t>You select the range of IP addresses and start scanning over the network.</a:t>
            </a:r>
          </a:p>
          <a:p>
            <a:pPr lvl="1"/>
            <a:r>
              <a:rPr lang="en-US" dirty="0" smtClean="0"/>
              <a:t>It provides the information Network devices including FTP servers and workstations.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Tools:</a:t>
            </a:r>
          </a:p>
          <a:p>
            <a:pPr lvl="1"/>
            <a:r>
              <a:rPr lang="en-US" dirty="0" smtClean="0"/>
              <a:t>Advance IP scanner (Windows, Mac and Linux)</a:t>
            </a:r>
          </a:p>
          <a:p>
            <a:pPr lvl="1"/>
            <a:r>
              <a:rPr lang="en-US" dirty="0" smtClean="0"/>
              <a:t>Network Mapper </a:t>
            </a:r>
            <a:r>
              <a:rPr lang="en-US" dirty="0"/>
              <a:t>(</a:t>
            </a:r>
            <a:r>
              <a:rPr lang="en-US" dirty="0" smtClean="0"/>
              <a:t>Nmap, </a:t>
            </a:r>
            <a:r>
              <a:rPr lang="en-US" dirty="0" err="1" smtClean="0"/>
              <a:t>ZMap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Nessus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84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Port Scanning</a:t>
            </a:r>
          </a:p>
          <a:p>
            <a:pPr lvl="1"/>
            <a:r>
              <a:rPr lang="en-US" dirty="0" smtClean="0"/>
              <a:t>Tool to find out which number of ports are accessible on a server or a host.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</a:t>
            </a:r>
            <a:r>
              <a:rPr lang="en-US" dirty="0"/>
              <a:t>scanning identifies open doors to a </a:t>
            </a:r>
            <a:r>
              <a:rPr lang="en-US" dirty="0" smtClean="0"/>
              <a:t>hosts.</a:t>
            </a:r>
          </a:p>
          <a:p>
            <a:pPr lvl="1"/>
            <a:r>
              <a:rPr lang="en-US" dirty="0" smtClean="0"/>
              <a:t>Nmap classifies port in these States:</a:t>
            </a:r>
          </a:p>
          <a:p>
            <a:pPr lvl="2"/>
            <a:r>
              <a:rPr lang="en-US" sz="2400" dirty="0"/>
              <a:t>Open</a:t>
            </a:r>
          </a:p>
          <a:p>
            <a:pPr lvl="2"/>
            <a:r>
              <a:rPr lang="en-US" sz="2400" dirty="0"/>
              <a:t>Closed</a:t>
            </a:r>
          </a:p>
          <a:p>
            <a:pPr lvl="2"/>
            <a:r>
              <a:rPr lang="en-US" sz="2400" dirty="0"/>
              <a:t>Filtered</a:t>
            </a:r>
          </a:p>
          <a:p>
            <a:pPr lvl="2"/>
            <a:r>
              <a:rPr lang="en-US" sz="2400" dirty="0"/>
              <a:t>Unfiltered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19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Commands:</a:t>
            </a:r>
          </a:p>
          <a:p>
            <a:pPr lvl="1"/>
            <a:r>
              <a:rPr lang="en-US" dirty="0"/>
              <a:t>n</a:t>
            </a:r>
            <a:r>
              <a:rPr lang="tr-TR" dirty="0" err="1" smtClean="0"/>
              <a:t>map</a:t>
            </a:r>
            <a:r>
              <a:rPr lang="tr-TR" dirty="0" smtClean="0"/>
              <a:t> ipaddress</a:t>
            </a:r>
          </a:p>
          <a:p>
            <a:pPr lvl="1"/>
            <a:r>
              <a:rPr lang="tr-TR" dirty="0" smtClean="0"/>
              <a:t>nmap </a:t>
            </a:r>
            <a:r>
              <a:rPr lang="tr-TR" dirty="0"/>
              <a:t>-PN </a:t>
            </a:r>
            <a:r>
              <a:rPr lang="tr-TR" dirty="0" smtClean="0"/>
              <a:t>ipaddress</a:t>
            </a:r>
          </a:p>
          <a:p>
            <a:pPr lvl="1"/>
            <a:r>
              <a:rPr lang="tr-TR" dirty="0" smtClean="0"/>
              <a:t>nmap </a:t>
            </a:r>
            <a:r>
              <a:rPr lang="tr-TR" dirty="0"/>
              <a:t>-</a:t>
            </a:r>
            <a:r>
              <a:rPr lang="tr-TR" dirty="0" smtClean="0"/>
              <a:t>6 ipaddress</a:t>
            </a:r>
          </a:p>
          <a:p>
            <a:pPr lvl="1"/>
            <a:r>
              <a:rPr lang="tr-TR" dirty="0"/>
              <a:t>nmap -</a:t>
            </a:r>
            <a:r>
              <a:rPr lang="tr-TR" dirty="0" err="1"/>
              <a:t>sP</a:t>
            </a:r>
            <a:r>
              <a:rPr lang="tr-TR" dirty="0"/>
              <a:t> </a:t>
            </a:r>
            <a:r>
              <a:rPr lang="tr-TR" dirty="0" smtClean="0"/>
              <a:t>ipaddress (</a:t>
            </a:r>
            <a:r>
              <a:rPr lang="tr-TR" dirty="0" err="1" smtClean="0"/>
              <a:t>ping</a:t>
            </a:r>
            <a:r>
              <a:rPr lang="tr-TR" dirty="0" smtClean="0"/>
              <a:t> </a:t>
            </a:r>
            <a:r>
              <a:rPr lang="tr-TR" dirty="0" err="1" smtClean="0"/>
              <a:t>scan</a:t>
            </a:r>
            <a:r>
              <a:rPr lang="tr-TR" dirty="0" smtClean="0"/>
              <a:t>)</a:t>
            </a:r>
          </a:p>
          <a:p>
            <a:pPr lvl="1"/>
            <a:r>
              <a:rPr lang="nl-NL" dirty="0"/>
              <a:t>nmap </a:t>
            </a:r>
            <a:r>
              <a:rPr lang="nl-NL" dirty="0" smtClean="0"/>
              <a:t>–open </a:t>
            </a:r>
            <a:r>
              <a:rPr lang="tr-TR" dirty="0" smtClean="0"/>
              <a:t>ipaddress</a:t>
            </a:r>
          </a:p>
          <a:p>
            <a:pPr lvl="1"/>
            <a:r>
              <a:rPr lang="tr-TR" dirty="0"/>
              <a:t>nmap -p </a:t>
            </a:r>
            <a:r>
              <a:rPr lang="tr-TR" dirty="0" smtClean="0"/>
              <a:t>T:80</a:t>
            </a:r>
            <a:r>
              <a:rPr lang="tr-TR" dirty="0"/>
              <a:t> </a:t>
            </a:r>
            <a:r>
              <a:rPr lang="tr-TR" dirty="0" smtClean="0"/>
              <a:t>ipaddress</a:t>
            </a:r>
          </a:p>
          <a:p>
            <a:pPr lvl="1"/>
            <a:r>
              <a:rPr lang="tr-TR" dirty="0"/>
              <a:t>nmap </a:t>
            </a:r>
            <a:r>
              <a:rPr lang="tr-TR" dirty="0" smtClean="0"/>
              <a:t>-</a:t>
            </a:r>
            <a:r>
              <a:rPr lang="tr-TR" dirty="0"/>
              <a:t>o</a:t>
            </a:r>
            <a:r>
              <a:rPr lang="tr-TR" dirty="0" smtClean="0"/>
              <a:t> </a:t>
            </a:r>
            <a:r>
              <a:rPr lang="tr-TR" dirty="0"/>
              <a:t>ipaddress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59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Scan examples:</a:t>
            </a:r>
          </a:p>
          <a:p>
            <a:pPr lvl="1"/>
            <a:r>
              <a:rPr lang="en-US" dirty="0" smtClean="0"/>
              <a:t>TCP SYN (-</a:t>
            </a:r>
            <a:r>
              <a:rPr lang="en-US" dirty="0" err="1" smtClean="0"/>
              <a:t>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Half TCP connection</a:t>
            </a:r>
          </a:p>
          <a:p>
            <a:pPr lvl="1"/>
            <a:r>
              <a:rPr lang="en-US" dirty="0" smtClean="0"/>
              <a:t>UDP Scan (-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Send UDP packets</a:t>
            </a:r>
          </a:p>
          <a:p>
            <a:pPr lvl="1"/>
            <a:r>
              <a:rPr lang="en-US" dirty="0" smtClean="0"/>
              <a:t>TCP NULL (-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Does not set any bits (TCP flag header is 0)</a:t>
            </a:r>
            <a:endParaRPr lang="en-US" dirty="0" smtClean="0"/>
          </a:p>
          <a:p>
            <a:pPr lvl="1"/>
            <a:r>
              <a:rPr lang="en-US" dirty="0" smtClean="0"/>
              <a:t>TCP FIN (-</a:t>
            </a:r>
            <a:r>
              <a:rPr lang="en-US" dirty="0" err="1" smtClean="0"/>
              <a:t>sF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just the TCP FIN bit</a:t>
            </a:r>
            <a:endParaRPr lang="en-US" dirty="0" smtClean="0"/>
          </a:p>
          <a:p>
            <a:pPr lvl="1"/>
            <a:r>
              <a:rPr lang="en-US" dirty="0" smtClean="0"/>
              <a:t>TCP Xmas</a:t>
            </a:r>
            <a:r>
              <a:rPr lang="en-US" dirty="0"/>
              <a:t> </a:t>
            </a:r>
            <a:r>
              <a:rPr lang="en-US" dirty="0" smtClean="0"/>
              <a:t>(-</a:t>
            </a:r>
            <a:r>
              <a:rPr lang="en-US" dirty="0" err="1" smtClean="0"/>
              <a:t>sX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Sets the FIN, PSH, and URG </a:t>
            </a:r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OS Detection (–o)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00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7" y="1690688"/>
            <a:ext cx="10515600" cy="4351338"/>
          </a:xfrm>
        </p:spPr>
        <p:txBody>
          <a:bodyPr/>
          <a:lstStyle/>
          <a:p>
            <a:r>
              <a:rPr lang="en-US" dirty="0"/>
              <a:t>TCP NULL (-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00400" y="2645230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2645230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8200" y="287383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7581" y="2515582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Null Packet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8200" y="355963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2120" y="3221485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en-US" dirty="0"/>
              <a:t>No Reply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4549606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67600" y="4549606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8200" y="4778206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7581" y="4419958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Null Packet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648200" y="5464006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2120" y="5125861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75003" y="3110154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Port Closed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010083" y="494119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Scanning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365" y="1807614"/>
            <a:ext cx="10515600" cy="4351338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XMAS </a:t>
            </a:r>
            <a:r>
              <a:rPr lang="en-US" dirty="0"/>
              <a:t>(-</a:t>
            </a:r>
            <a:r>
              <a:rPr lang="en-US" dirty="0" err="1" smtClean="0"/>
              <a:t>sX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CA61D-4E3B-4267-98B0-F3C5F3CA9C8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00400" y="2432961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2432961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8200" y="2661561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1" y="2270653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URG + PSH + FIN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8200" y="3347361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2120" y="3009216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 Reply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4337337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67600" y="4337337"/>
            <a:ext cx="1447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8200" y="4565937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1" y="4207689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URG + PSH + FIN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648200" y="5251737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2120" y="4913592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75003" y="289788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Open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10083" y="472892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557</Words>
  <Application>Microsoft Macintosh PowerPoint</Application>
  <PresentationFormat>Widescreen</PresentationFormat>
  <Paragraphs>142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Arial</vt:lpstr>
      <vt:lpstr>Times New Roman</vt:lpstr>
      <vt:lpstr>Office Theme</vt:lpstr>
      <vt:lpstr>Network Penetration Testing</vt:lpstr>
      <vt:lpstr>DISCLAIMER</vt:lpstr>
      <vt:lpstr>Scanning</vt:lpstr>
      <vt:lpstr>Scanning (cont.)</vt:lpstr>
      <vt:lpstr>Scanning (cont.)</vt:lpstr>
      <vt:lpstr>Scanning (cont.)</vt:lpstr>
      <vt:lpstr>Scanning (cont.)</vt:lpstr>
      <vt:lpstr>Scanning (cont.)</vt:lpstr>
      <vt:lpstr>Scanning (cont.)</vt:lpstr>
      <vt:lpstr>Scanning (cont.)</vt:lpstr>
      <vt:lpstr>Scanning (cont.)</vt:lpstr>
      <vt:lpstr>Scanning (cont.)</vt:lpstr>
      <vt:lpstr>Scanning (cont.)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Penetration Testing</dc:title>
  <dc:creator>Damon McCoy</dc:creator>
  <cp:lastModifiedBy>Damon McCoy</cp:lastModifiedBy>
  <cp:revision>5</cp:revision>
  <dcterms:created xsi:type="dcterms:W3CDTF">2019-03-27T17:51:13Z</dcterms:created>
  <dcterms:modified xsi:type="dcterms:W3CDTF">2019-03-27T17:59:18Z</dcterms:modified>
</cp:coreProperties>
</file>