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Francesco Roman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1-29T16:57:54.122">
    <p:pos x="196" y="725"/>
    <p:text>such as when there are new fields in the upload and unused field in the database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2848a955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2848a955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2848a958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2848a958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2848a955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2848a955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13dd261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13dd261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PhD Application Review System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590975" y="3239100"/>
            <a:ext cx="6104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Ruby off the Rails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50" y="3013850"/>
            <a:ext cx="1080525" cy="10805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0" y="4513500"/>
            <a:ext cx="1010400" cy="6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CSCE 606</a:t>
            </a:r>
            <a:endParaRPr sz="13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5651875" y="3869100"/>
            <a:ext cx="33012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Meetansh Gupta</a:t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Shreyas Kasetty</a:t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Brian Munoz</a:t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Tanay Patankar</a:t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Francesco Romano</a:t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Ruofei Xu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Problem Did We Solve?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605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client is Dr. K Nguyen on behalf of the Department of Computer Science and Engineering at Texas A&amp;M University.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current PhD Application Review Process is done using Google Sheets, which is </a:t>
            </a:r>
            <a:r>
              <a:rPr lang="en"/>
              <a:t>embarrassing.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Thus, a professional system for tracking, searching, and reviewing applicants was requested.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8192" y="1017725"/>
            <a:ext cx="2374107" cy="35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Specifications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86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ideal system enables: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using TAMU credentials via google.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and search for any Phd Applications with any of the applicant’s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all information for a given applicant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Submit reviews including a rating (1-5) and recommendation for assistantship.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Committee chair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 applications to faculty members automatically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Revise assignments as they see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 and Overcome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Ferpa Compliance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Restricted personal information needs to be encrypted.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</a:t>
            </a:r>
            <a:r>
              <a:rPr lang="en"/>
              <a:t> was to create back end app to be run on secure server.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Front and back end communicate via authenticated API calls.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Flexibility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support variable headers in uploaded data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there were </a:t>
            </a:r>
            <a:r>
              <a:rPr lang="en"/>
              <a:t>ambiguous</a:t>
            </a:r>
            <a:r>
              <a:rPr lang="en"/>
              <a:t> conflicts, the upload needs to request user clarification.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Entire code base had to be refactored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Learning E</a:t>
            </a:r>
            <a:r>
              <a:rPr lang="en"/>
              <a:t>xperience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Ruby on Rails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for web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Extensive Testing on Rails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driven development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Secure API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JWT authentication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Enabling </a:t>
            </a:r>
            <a:r>
              <a:rPr lang="en"/>
              <a:t>flexibility</a:t>
            </a:r>
            <a:r>
              <a:rPr lang="en"/>
              <a:t> without </a:t>
            </a:r>
            <a:r>
              <a:rPr lang="en"/>
              <a:t>repeated</a:t>
            </a:r>
            <a:r>
              <a:rPr lang="en"/>
              <a:t> migrations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Heroku Deployment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Live app and s</a:t>
            </a:r>
            <a:r>
              <a:rPr lang="en"/>
              <a:t>calable </a:t>
            </a:r>
            <a:r>
              <a:rPr lang="en"/>
              <a:t>deployment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