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65"/>
  </p:normalViewPr>
  <p:slideViewPr>
    <p:cSldViewPr snapToGrid="0">
      <p:cViewPr varScale="1">
        <p:scale>
          <a:sx n="107" d="100"/>
          <a:sy n="107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0DF1-11E1-555F-F572-1D6377E12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176C-4DFA-2AE4-3AFC-6AAF306A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3D9D-4065-189A-AAFD-3551BE19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028F-B519-503A-4E59-E18AA9A0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4B4B-75D9-B624-E01C-C4114A39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FC15-3AEC-71D3-3CF5-D7B2B38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989B-065B-B8E4-2450-B79867FA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2A7E-4729-E690-FF70-66152F6B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BEBB-7C72-ECDF-0D00-C42C3101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B4BC-7584-FE00-9041-4FA1188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1FA63-299A-59FA-893D-413AD5529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30D-5BDA-2AAE-3C9E-B10466DD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DA4-B070-07B2-22D0-02C720B6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A9C3-02A0-47AE-1215-9541714B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6ED8-86EC-2E7A-0B22-D1D0127D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81DE-12A5-1A02-3426-EA450CED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BF33-AF7A-4F71-05FF-84E8B3F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03BF-CD63-1167-518D-8B8CA8B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15DC-3FC8-D18D-6852-9DEDF48C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2CF4-1DCE-21C2-1018-FE6F409A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1E3-DBA5-A164-1716-FE28FF3D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C3C0-A030-47EF-21AF-E613F2D6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C77E-2254-FCFE-7495-7989D31B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421B-90EE-548A-DE7C-DEE0E08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A41B-3048-EA19-9CB5-4D6101A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83A7-FD6C-133A-5CAE-54B196CF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3FF3-AAA3-4D74-07AE-4BAFBA58B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C8607-75FB-D211-ACB2-92D4DF595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1EDE-68E8-6FD2-E220-8E85EB54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0B60-F395-8764-5677-BC51D01A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153C-FF58-A3FC-E6C4-00AB7A80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FEEC-395A-D452-C960-26E5A401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06B4-0688-4DE8-1A4C-01EDBBB6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ABB83-9EE1-587F-5996-3E4FA389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5F17B-FBE7-579C-5FFF-25FCEE4C7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8DD59-6678-0E47-5527-3E3E72A5B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C8D07-68BA-EDB6-7C10-379E6B4B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CB6D4-BDA8-6CCE-321D-374A2552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EB55E-4F62-CEBB-6CF0-E0E7DCF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3C94-0B6B-EC75-6F1C-0FD9F59B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B767B-A595-A4B2-CFFA-CE1B32CB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1438F-1D9B-5B7A-3494-292D8398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BBD1F-A3F0-D2D8-195B-0505B77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C35F-216E-E32F-B637-1A201E28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9EF16-D011-536E-04E1-E05B3E70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C344B-FE9A-5F19-8484-6722B2E4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1AAF-C27E-8E81-C217-C5E1F45D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A7DF-8AF7-8768-214B-5B94927C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0EC9-5F98-A3B6-3789-19D22F15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AC236-91E7-6ABE-97E6-7AE9843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58B4C-D950-95DA-7665-69D1ACD1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DE34-22DB-8D3B-6F5E-42662EA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28CC-C4E6-2775-7E5A-84B58C3D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313C5-1B66-4CF3-7616-A7CE73D21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DF2C-4DCB-BD61-D10A-099515F7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61C7-62C2-394C-C4D8-0479B634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67E1-E2E0-99DC-88F3-BD21AF00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85B1-4424-441E-ED11-CBF044B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8CC83-DC0F-E2C2-629F-1D8A26EF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F4BD-457B-1189-F511-A9A172C8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C6BB-B195-574A-017E-A6B971A8B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4D0A-FDAD-1B47-A57D-58BFDC99018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ED2B-F08D-0434-CFFD-1C3872F84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744C-2220-8B6B-DE30-F44B0679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6679-4A19-2748-8DEF-FC65177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708016-782D-A57E-E0C0-681F523913FD}"/>
              </a:ext>
            </a:extLst>
          </p:cNvPr>
          <p:cNvSpPr/>
          <p:nvPr/>
        </p:nvSpPr>
        <p:spPr>
          <a:xfrm>
            <a:off x="111096" y="130033"/>
            <a:ext cx="1932032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Game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CB421-7CA5-F44E-FB79-35D7287488BA}"/>
              </a:ext>
            </a:extLst>
          </p:cNvPr>
          <p:cNvSpPr/>
          <p:nvPr/>
        </p:nvSpPr>
        <p:spPr>
          <a:xfrm>
            <a:off x="1218626" y="1059316"/>
            <a:ext cx="10029172" cy="206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Completed Words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86C3B-4BAF-1C2C-D748-A1EDC81C1EA9}"/>
              </a:ext>
            </a:extLst>
          </p:cNvPr>
          <p:cNvSpPr/>
          <p:nvPr/>
        </p:nvSpPr>
        <p:spPr>
          <a:xfrm>
            <a:off x="368136" y="6161865"/>
            <a:ext cx="11511148" cy="49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7133F-7D21-72D6-699C-33018F7CE956}"/>
              </a:ext>
            </a:extLst>
          </p:cNvPr>
          <p:cNvSpPr txBox="1"/>
          <p:nvPr/>
        </p:nvSpPr>
        <p:spPr>
          <a:xfrm>
            <a:off x="2631989" y="5584083"/>
            <a:ext cx="10055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Twist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90B57D-0EB9-F564-4D4A-67DA6E6C4BEE}"/>
              </a:ext>
            </a:extLst>
          </p:cNvPr>
          <p:cNvGrpSpPr/>
          <p:nvPr/>
        </p:nvGrpSpPr>
        <p:grpSpPr>
          <a:xfrm>
            <a:off x="2631989" y="4480403"/>
            <a:ext cx="6066323" cy="791413"/>
            <a:chOff x="5642900" y="3743535"/>
            <a:chExt cx="6066323" cy="79141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86C0A9-7B26-1E47-B464-23D6D2824EA3}"/>
                </a:ext>
              </a:extLst>
            </p:cNvPr>
            <p:cNvSpPr/>
            <p:nvPr/>
          </p:nvSpPr>
          <p:spPr>
            <a:xfrm>
              <a:off x="5642900" y="3743535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4FB273-8439-02A3-6FC0-D1C644F13811}"/>
                </a:ext>
              </a:extLst>
            </p:cNvPr>
            <p:cNvSpPr/>
            <p:nvPr/>
          </p:nvSpPr>
          <p:spPr>
            <a:xfrm>
              <a:off x="6508553" y="3747285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C187B1-1337-EDB3-E83A-9BAE40F97612}"/>
                </a:ext>
              </a:extLst>
            </p:cNvPr>
            <p:cNvSpPr/>
            <p:nvPr/>
          </p:nvSpPr>
          <p:spPr>
            <a:xfrm>
              <a:off x="7362303" y="3761572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21DE50-5E50-517B-AE3E-CCF34DF283B2}"/>
                </a:ext>
              </a:extLst>
            </p:cNvPr>
            <p:cNvSpPr/>
            <p:nvPr/>
          </p:nvSpPr>
          <p:spPr>
            <a:xfrm>
              <a:off x="8239860" y="3755296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414C5E-0910-6C53-DA6D-33A1BABFA903}"/>
                </a:ext>
              </a:extLst>
            </p:cNvPr>
            <p:cNvSpPr/>
            <p:nvPr/>
          </p:nvSpPr>
          <p:spPr>
            <a:xfrm>
              <a:off x="9107201" y="3784418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684082-62B9-3B12-D9A4-830712CCAAA6}"/>
                </a:ext>
              </a:extLst>
            </p:cNvPr>
            <p:cNvSpPr/>
            <p:nvPr/>
          </p:nvSpPr>
          <p:spPr>
            <a:xfrm>
              <a:off x="9974542" y="3809197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FF64CA-50AD-A0A7-0A11-C4D47B1A6EA4}"/>
                </a:ext>
              </a:extLst>
            </p:cNvPr>
            <p:cNvSpPr/>
            <p:nvPr/>
          </p:nvSpPr>
          <p:spPr>
            <a:xfrm>
              <a:off x="10939770" y="3811980"/>
              <a:ext cx="769453" cy="722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19CBA94-C1A1-34AD-39B7-9C08DCA23A78}"/>
              </a:ext>
            </a:extLst>
          </p:cNvPr>
          <p:cNvSpPr txBox="1"/>
          <p:nvPr/>
        </p:nvSpPr>
        <p:spPr>
          <a:xfrm>
            <a:off x="4052366" y="5593625"/>
            <a:ext cx="10055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8432D-B3D9-0D12-7A3A-E1249877AD83}"/>
              </a:ext>
            </a:extLst>
          </p:cNvPr>
          <p:cNvSpPr txBox="1"/>
          <p:nvPr/>
        </p:nvSpPr>
        <p:spPr>
          <a:xfrm>
            <a:off x="5697772" y="5621187"/>
            <a:ext cx="10055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F7843-EB94-2C87-0FE2-E5BD31DDB6DF}"/>
              </a:ext>
            </a:extLst>
          </p:cNvPr>
          <p:cNvSpPr txBox="1"/>
          <p:nvPr/>
        </p:nvSpPr>
        <p:spPr>
          <a:xfrm>
            <a:off x="7396934" y="5593625"/>
            <a:ext cx="10055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Enter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B35EA-39A5-3F1E-1CDC-8C59EE7C29B4}"/>
              </a:ext>
            </a:extLst>
          </p:cNvPr>
          <p:cNvSpPr/>
          <p:nvPr/>
        </p:nvSpPr>
        <p:spPr>
          <a:xfrm>
            <a:off x="5515000" y="155017"/>
            <a:ext cx="1932032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991AA4-B625-3751-4B18-76CD91523B63}"/>
              </a:ext>
            </a:extLst>
          </p:cNvPr>
          <p:cNvSpPr/>
          <p:nvPr/>
        </p:nvSpPr>
        <p:spPr>
          <a:xfrm>
            <a:off x="7646095" y="149438"/>
            <a:ext cx="1932032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6E1D4-8A08-5F3E-DDB8-3031C7EE2BF1}"/>
              </a:ext>
            </a:extLst>
          </p:cNvPr>
          <p:cNvSpPr/>
          <p:nvPr/>
        </p:nvSpPr>
        <p:spPr>
          <a:xfrm>
            <a:off x="9777191" y="155017"/>
            <a:ext cx="1932032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Round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E49EAC-7F00-5276-D068-B20BE132B0D3}"/>
              </a:ext>
            </a:extLst>
          </p:cNvPr>
          <p:cNvGrpSpPr/>
          <p:nvPr/>
        </p:nvGrpSpPr>
        <p:grpSpPr>
          <a:xfrm>
            <a:off x="2438672" y="3369089"/>
            <a:ext cx="6221305" cy="993113"/>
            <a:chOff x="2438846" y="3348223"/>
            <a:chExt cx="6221305" cy="9931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89887B-820C-7596-DB55-46A1CC3E3CEA}"/>
                </a:ext>
              </a:extLst>
            </p:cNvPr>
            <p:cNvSpPr/>
            <p:nvPr/>
          </p:nvSpPr>
          <p:spPr>
            <a:xfrm>
              <a:off x="2438846" y="3359270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CE027D-CBC9-6DEB-16CE-9C8483F641BB}"/>
                </a:ext>
              </a:extLst>
            </p:cNvPr>
            <p:cNvSpPr/>
            <p:nvPr/>
          </p:nvSpPr>
          <p:spPr>
            <a:xfrm>
              <a:off x="3345366" y="3348223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72730C-48FB-A226-1CE7-9047590C8B01}"/>
                </a:ext>
              </a:extLst>
            </p:cNvPr>
            <p:cNvSpPr/>
            <p:nvPr/>
          </p:nvSpPr>
          <p:spPr>
            <a:xfrm>
              <a:off x="5139774" y="3362352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E6BD77-1594-852C-3AF7-19E6741ACCE7}"/>
                </a:ext>
              </a:extLst>
            </p:cNvPr>
            <p:cNvSpPr/>
            <p:nvPr/>
          </p:nvSpPr>
          <p:spPr>
            <a:xfrm>
              <a:off x="6046346" y="3360997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CC4128-CF40-7F58-B754-71ED550AB3DB}"/>
                </a:ext>
              </a:extLst>
            </p:cNvPr>
            <p:cNvSpPr/>
            <p:nvPr/>
          </p:nvSpPr>
          <p:spPr>
            <a:xfrm>
              <a:off x="6963631" y="3367559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E17CDC-B8B3-6BB1-E18F-5F9DAA0CE47B}"/>
                </a:ext>
              </a:extLst>
            </p:cNvPr>
            <p:cNvSpPr/>
            <p:nvPr/>
          </p:nvSpPr>
          <p:spPr>
            <a:xfrm>
              <a:off x="7840754" y="3358566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43C2C7-F4A6-1458-3537-FE24215A8A36}"/>
                </a:ext>
              </a:extLst>
            </p:cNvPr>
            <p:cNvSpPr/>
            <p:nvPr/>
          </p:nvSpPr>
          <p:spPr>
            <a:xfrm>
              <a:off x="4238476" y="3367559"/>
              <a:ext cx="819397" cy="973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8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Lannon</dc:creator>
  <cp:lastModifiedBy>Tyson Lannon</cp:lastModifiedBy>
  <cp:revision>2</cp:revision>
  <dcterms:created xsi:type="dcterms:W3CDTF">2022-08-28T21:52:08Z</dcterms:created>
  <dcterms:modified xsi:type="dcterms:W3CDTF">2022-08-29T21:31:49Z</dcterms:modified>
</cp:coreProperties>
</file>