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4762" autoAdjust="0"/>
  </p:normalViewPr>
  <p:slideViewPr>
    <p:cSldViewPr snapToGrid="0" snapToObjects="1" showGuides="1">
      <p:cViewPr varScale="1">
        <p:scale>
          <a:sx n="32" d="100"/>
          <a:sy n="32" d="100"/>
        </p:scale>
        <p:origin x="4592" y="272"/>
      </p:cViewPr>
      <p:guideLst>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8/27/19</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0CMx10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93442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079766" y="35321184"/>
            <a:ext cx="2211122" cy="278575"/>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2FB9C2D-FDA8-AF4E-B88A-2033E2F6F701}"/>
              </a:ext>
            </a:extLst>
          </p:cNvPr>
          <p:cNvGraphicFramePr>
            <a:graphicFrameLocks noGrp="1"/>
          </p:cNvGraphicFramePr>
          <p:nvPr userDrawn="1">
            <p:extLst>
              <p:ext uri="{D42A27DB-BD31-4B8C-83A1-F6EECF244321}">
                <p14:modId xmlns:p14="http://schemas.microsoft.com/office/powerpoint/2010/main" val="3691774885"/>
              </p:ext>
            </p:extLst>
          </p:nvPr>
        </p:nvGraphicFramePr>
        <p:xfrm>
          <a:off x="-10750964" y="37356"/>
          <a:ext cx="10290587" cy="35976294"/>
        </p:xfrm>
        <a:graphic>
          <a:graphicData uri="http://schemas.openxmlformats.org/drawingml/2006/table">
            <a:tbl>
              <a:tblPr firstRow="1" bandRow="1">
                <a:tableStyleId>{5C22544A-7EE6-4342-B048-85BDC9FD1C3A}</a:tableStyleId>
              </a:tblPr>
              <a:tblGrid>
                <a:gridCol w="4412520">
                  <a:extLst>
                    <a:ext uri="{9D8B030D-6E8A-4147-A177-3AD203B41FA5}">
                      <a16:colId xmlns:a16="http://schemas.microsoft.com/office/drawing/2014/main" val="20000"/>
                    </a:ext>
                  </a:extLst>
                </a:gridCol>
                <a:gridCol w="5878067">
                  <a:extLst>
                    <a:ext uri="{9D8B030D-6E8A-4147-A177-3AD203B41FA5}">
                      <a16:colId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70x100cm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a:t>
                      </a:r>
                    </a:p>
                    <a:p>
                      <a:pPr algn="ct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70x100cm</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100x143 cm</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27.5x39.37 inches </a:t>
                      </a:r>
                    </a:p>
                  </a:txBody>
                  <a:tcPr marL="182880" marT="137160">
                    <a:solidFill>
                      <a:srgbClr val="010101"/>
                    </a:solidFill>
                  </a:tcPr>
                </a:tc>
                <a:extLst>
                  <a:ext uri="{0D108BD9-81ED-4DB2-BD59-A6C34878D82A}">
                    <a16:rowId xmlns:a16="http://schemas.microsoft.com/office/drawing/2014/main" val="10008"/>
                  </a:ext>
                </a:extLst>
              </a:tr>
              <a:tr h="5003666">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94162">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0AF2053C-2DA4-C342-A818-50076A3ACDB4}"/>
              </a:ext>
            </a:extLst>
          </p:cNvPr>
          <p:cNvGraphicFramePr>
            <a:graphicFrameLocks noGrp="1"/>
          </p:cNvGraphicFramePr>
          <p:nvPr userDrawn="1">
            <p:extLst>
              <p:ext uri="{D42A27DB-BD31-4B8C-83A1-F6EECF244321}">
                <p14:modId xmlns:p14="http://schemas.microsoft.com/office/powerpoint/2010/main" val="1375786153"/>
              </p:ext>
            </p:extLst>
          </p:nvPr>
        </p:nvGraphicFramePr>
        <p:xfrm>
          <a:off x="25652414" y="37356"/>
          <a:ext cx="10290587" cy="35957775"/>
        </p:xfrm>
        <a:graphic>
          <a:graphicData uri="http://schemas.openxmlformats.org/drawingml/2006/table">
            <a:tbl>
              <a:tblPr firstRow="1" bandRow="1">
                <a:tableStyleId>{5C22544A-7EE6-4342-B048-85BDC9FD1C3A}</a:tableStyleId>
              </a:tblPr>
              <a:tblGrid>
                <a:gridCol w="4899938">
                  <a:extLst>
                    <a:ext uri="{9D8B030D-6E8A-4147-A177-3AD203B41FA5}">
                      <a16:colId xmlns:a16="http://schemas.microsoft.com/office/drawing/2014/main" val="20000"/>
                    </a:ext>
                  </a:extLst>
                </a:gridCol>
                <a:gridCol w="351173">
                  <a:extLst>
                    <a:ext uri="{9D8B030D-6E8A-4147-A177-3AD203B41FA5}">
                      <a16:colId xmlns:a16="http://schemas.microsoft.com/office/drawing/2014/main" val="764104496"/>
                    </a:ext>
                  </a:extLst>
                </a:gridCol>
                <a:gridCol w="5039476">
                  <a:extLst>
                    <a:ext uri="{9D8B030D-6E8A-4147-A177-3AD203B41FA5}">
                      <a16:colId xmlns:a16="http://schemas.microsoft.com/office/drawing/2014/main" val="4164475170"/>
                    </a:ext>
                  </a:extLst>
                </a:gridCol>
              </a:tblGrid>
              <a:tr h="176873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06470">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33058">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02390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56707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578616">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40111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62579">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16228">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079766" y="35321184"/>
            <a:ext cx="2211122" cy="278575"/>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756151020"/>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 Placeholder 455"/>
          <p:cNvSpPr>
            <a:spLocks noGrp="1"/>
          </p:cNvSpPr>
          <p:nvPr>
            <p:ph type="body" sz="quarter" idx="10"/>
          </p:nvPr>
        </p:nvSpPr>
        <p:spPr/>
        <p:txBody>
          <a:bodyPr/>
          <a:lstStyle/>
          <a:p>
            <a:endParaRPr lang="en-US"/>
          </a:p>
        </p:txBody>
      </p:sp>
      <p:sp>
        <p:nvSpPr>
          <p:cNvPr id="457" name="Text Placeholder 456"/>
          <p:cNvSpPr>
            <a:spLocks noGrp="1"/>
          </p:cNvSpPr>
          <p:nvPr>
            <p:ph type="body" sz="quarter" idx="11"/>
          </p:nvPr>
        </p:nvSpPr>
        <p:spPr/>
        <p:txBody>
          <a:bodyPr/>
          <a:lstStyle/>
          <a:p>
            <a:endParaRPr lang="en-US"/>
          </a:p>
        </p:txBody>
      </p:sp>
      <p:sp>
        <p:nvSpPr>
          <p:cNvPr id="460" name="Text Placeholder 459"/>
          <p:cNvSpPr>
            <a:spLocks noGrp="1"/>
          </p:cNvSpPr>
          <p:nvPr>
            <p:ph type="body" sz="quarter" idx="20"/>
          </p:nvPr>
        </p:nvSpPr>
        <p:spPr/>
        <p:txBody>
          <a:bodyPr/>
          <a:lstStyle/>
          <a:p>
            <a:endParaRPr lang="en-US"/>
          </a:p>
        </p:txBody>
      </p:sp>
      <p:sp>
        <p:nvSpPr>
          <p:cNvPr id="461" name="Text Placeholder 460"/>
          <p:cNvSpPr>
            <a:spLocks noGrp="1"/>
          </p:cNvSpPr>
          <p:nvPr>
            <p:ph type="body" sz="quarter" idx="25"/>
          </p:nvPr>
        </p:nvSpPr>
        <p:spPr/>
        <p:txBody>
          <a:bodyPr/>
          <a:lstStyle/>
          <a:p>
            <a:endParaRPr lang="en-US"/>
          </a:p>
        </p:txBody>
      </p:sp>
      <p:sp>
        <p:nvSpPr>
          <p:cNvPr id="462" name="Text Placeholder 461"/>
          <p:cNvSpPr>
            <a:spLocks noGrp="1"/>
          </p:cNvSpPr>
          <p:nvPr>
            <p:ph type="body" sz="quarter" idx="26"/>
          </p:nvPr>
        </p:nvSpPr>
        <p:spPr/>
        <p:txBody>
          <a:bodyPr/>
          <a:lstStyle/>
          <a:p>
            <a:endParaRPr lang="en-US"/>
          </a:p>
        </p:txBody>
      </p:sp>
      <p:sp>
        <p:nvSpPr>
          <p:cNvPr id="463" name="Text Placeholder 462"/>
          <p:cNvSpPr>
            <a:spLocks noGrp="1"/>
          </p:cNvSpPr>
          <p:nvPr>
            <p:ph type="body" sz="quarter" idx="27"/>
          </p:nvPr>
        </p:nvSpPr>
        <p:spPr/>
        <p:txBody>
          <a:bodyPr/>
          <a:lstStyle/>
          <a:p>
            <a:endParaRPr lang="en-US"/>
          </a:p>
        </p:txBody>
      </p:sp>
      <p:sp>
        <p:nvSpPr>
          <p:cNvPr id="464" name="Text Placeholder 463"/>
          <p:cNvSpPr>
            <a:spLocks noGrp="1"/>
          </p:cNvSpPr>
          <p:nvPr>
            <p:ph type="body" sz="quarter" idx="28"/>
          </p:nvPr>
        </p:nvSpPr>
        <p:spPr/>
        <p:txBody>
          <a:bodyPr/>
          <a:lstStyle/>
          <a:p>
            <a:endParaRPr lang="en-US"/>
          </a:p>
        </p:txBody>
      </p:sp>
      <p:sp>
        <p:nvSpPr>
          <p:cNvPr id="465" name="Text Placeholder 464"/>
          <p:cNvSpPr>
            <a:spLocks noGrp="1"/>
          </p:cNvSpPr>
          <p:nvPr>
            <p:ph type="body" sz="quarter" idx="29"/>
          </p:nvPr>
        </p:nvSpPr>
        <p:spPr/>
        <p:txBody>
          <a:bodyPr/>
          <a:lstStyle/>
          <a:p>
            <a:endParaRPr lang="en-US"/>
          </a:p>
        </p:txBody>
      </p:sp>
      <p:sp>
        <p:nvSpPr>
          <p:cNvPr id="466" name="Text Placeholder 465"/>
          <p:cNvSpPr>
            <a:spLocks noGrp="1"/>
          </p:cNvSpPr>
          <p:nvPr>
            <p:ph type="body" sz="quarter" idx="30"/>
          </p:nvPr>
        </p:nvSpPr>
        <p:spPr/>
        <p:txBody>
          <a:bodyPr/>
          <a:lstStyle/>
          <a:p>
            <a:endParaRPr lang="en-US"/>
          </a:p>
        </p:txBody>
      </p:sp>
      <p:sp>
        <p:nvSpPr>
          <p:cNvPr id="468" name="Text Placeholder 467"/>
          <p:cNvSpPr>
            <a:spLocks noGrp="1"/>
          </p:cNvSpPr>
          <p:nvPr>
            <p:ph type="body" sz="quarter" idx="96"/>
          </p:nvPr>
        </p:nvSpPr>
        <p:spPr/>
        <p:txBody>
          <a:bodyPr/>
          <a:lstStyle/>
          <a:p>
            <a:endParaRPr lang="en-US"/>
          </a:p>
        </p:txBody>
      </p:sp>
      <p:sp>
        <p:nvSpPr>
          <p:cNvPr id="505" name="Text Placeholder 504"/>
          <p:cNvSpPr>
            <a:spLocks noGrp="1"/>
          </p:cNvSpPr>
          <p:nvPr>
            <p:ph type="body" sz="quarter" idx="150"/>
          </p:nvPr>
        </p:nvSpPr>
        <p:spPr/>
        <p:txBody>
          <a:bodyPr/>
          <a:lstStyle/>
          <a:p>
            <a:endParaRPr lang="en-US">
              <a:solidFill>
                <a:schemeClr val="accent5">
                  <a:lumMod val="50000"/>
                </a:schemeClr>
              </a:solidFill>
            </a:endParaRPr>
          </a:p>
        </p:txBody>
      </p:sp>
      <p:sp>
        <p:nvSpPr>
          <p:cNvPr id="506" name="Text Placeholder 505"/>
          <p:cNvSpPr>
            <a:spLocks noGrp="1"/>
          </p:cNvSpPr>
          <p:nvPr>
            <p:ph type="body" sz="quarter" idx="151"/>
          </p:nvPr>
        </p:nvSpPr>
        <p:spPr/>
        <p:txBody>
          <a:bodyPr>
            <a:normAutofit fontScale="92500" lnSpcReduction="10000"/>
          </a:bodyPr>
          <a:lstStyle/>
          <a:p>
            <a:endParaRPr lang="en-US">
              <a:solidFill>
                <a:schemeClr val="accent5">
                  <a:lumMod val="50000"/>
                </a:schemeClr>
              </a:solidFill>
            </a:endParaRPr>
          </a:p>
        </p:txBody>
      </p:sp>
      <p:sp>
        <p:nvSpPr>
          <p:cNvPr id="507" name="Text Placeholder 506"/>
          <p:cNvSpPr>
            <a:spLocks noGrp="1"/>
          </p:cNvSpPr>
          <p:nvPr>
            <p:ph type="body" sz="quarter" idx="153"/>
          </p:nvPr>
        </p:nvSpPr>
        <p:spPr/>
        <p:txBody>
          <a:bodyPr>
            <a:normAutofit fontScale="92500" lnSpcReduction="10000"/>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3267103647"/>
      </p:ext>
    </p:extLst>
  </p:cSld>
  <p:clrMapOvr>
    <a:masterClrMapping/>
  </p:clrMapOvr>
</p:sld>
</file>

<file path=ppt/theme/theme1.xml><?xml version="1.0" encoding="utf-8"?>
<a:theme xmlns:a="http://schemas.openxmlformats.org/drawingml/2006/main" name="70CMx10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1503</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70CMx100CM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70x100cm PowerPoint Presentation</dc:title>
  <dc:subject>Research poster presentation template </dc:subject>
  <dc:creator>PosterPresentations.com</dc:creator>
  <cp:keywords>70x100cm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28</cp:revision>
  <dcterms:created xsi:type="dcterms:W3CDTF">2012-02-10T00:10:15Z</dcterms:created>
  <dcterms:modified xsi:type="dcterms:W3CDTF">2019-08-28T00:14:25Z</dcterms:modified>
  <cp:category>Research poster templates </cp:category>
</cp:coreProperties>
</file>