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93300F3-E17A-49CF-985B-312BD1536CB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8B8AAA8-FCEE-49CC-A399-E60251D9B3C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00F3-E17A-49CF-985B-312BD1536CB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AAA8-FCEE-49CC-A399-E60251D9B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00F3-E17A-49CF-985B-312BD1536CB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AAA8-FCEE-49CC-A399-E60251D9B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93300F3-E17A-49CF-985B-312BD1536CB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8B8AAA8-FCEE-49CC-A399-E60251D9B3C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93300F3-E17A-49CF-985B-312BD1536CB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8B8AAA8-FCEE-49CC-A399-E60251D9B3C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00F3-E17A-49CF-985B-312BD1536CB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AAA8-FCEE-49CC-A399-E60251D9B3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00F3-E17A-49CF-985B-312BD1536CB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AAA8-FCEE-49CC-A399-E60251D9B3C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93300F3-E17A-49CF-985B-312BD1536CB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8B8AAA8-FCEE-49CC-A399-E60251D9B3C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00F3-E17A-49CF-985B-312BD1536CB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AAA8-FCEE-49CC-A399-E60251D9B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93300F3-E17A-49CF-985B-312BD1536CB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8B8AAA8-FCEE-49CC-A399-E60251D9B3C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93300F3-E17A-49CF-985B-312BD1536CB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8B8AAA8-FCEE-49CC-A399-E60251D9B3C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93300F3-E17A-49CF-985B-312BD1536CB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8B8AAA8-FCEE-49CC-A399-E60251D9B3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57200"/>
            <a:ext cx="6643468" cy="175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Hospital Management System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2743200"/>
            <a:ext cx="4953000" cy="3733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Course Code: CSE-0318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Course Name</a:t>
            </a:r>
            <a:r>
              <a:rPr lang="en-US" dirty="0" smtClean="0">
                <a:solidFill>
                  <a:srgbClr val="002060"/>
                </a:solidFill>
              </a:rPr>
              <a:t>:  Software </a:t>
            </a:r>
            <a:r>
              <a:rPr lang="en-US" dirty="0">
                <a:solidFill>
                  <a:srgbClr val="002060"/>
                </a:solidFill>
              </a:rPr>
              <a:t>Engineering Lab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Submitted To: Khan Md. </a:t>
            </a:r>
            <a:r>
              <a:rPr lang="en-US" dirty="0" err="1" smtClean="0">
                <a:solidFill>
                  <a:srgbClr val="002060"/>
                </a:solidFill>
              </a:rPr>
              <a:t>Hasib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Lecturer Dept. Of CSE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State University Of Bangladesh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Submitted By: </a:t>
            </a:r>
            <a:r>
              <a:rPr lang="en-US" dirty="0" err="1" smtClean="0">
                <a:solidFill>
                  <a:srgbClr val="002060"/>
                </a:solidFill>
              </a:rPr>
              <a:t>Rubyat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Jesmin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shammi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ID: UG02-47-18-034</a:t>
            </a:r>
          </a:p>
        </p:txBody>
      </p:sp>
    </p:spTree>
    <p:extLst>
      <p:ext uri="{BB962C8B-B14F-4D97-AF65-F5344CB8AC3E}">
        <p14:creationId xmlns:p14="http://schemas.microsoft.com/office/powerpoint/2010/main" val="212997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Requirement</a:t>
            </a:r>
            <a:endParaRPr lang="en-US" dirty="0"/>
          </a:p>
          <a:p>
            <a:r>
              <a:rPr lang="en-US" dirty="0"/>
              <a:t>L</a:t>
            </a:r>
            <a:r>
              <a:rPr lang="en-US" dirty="0" smtClean="0"/>
              <a:t>ogin page</a:t>
            </a:r>
          </a:p>
          <a:p>
            <a:r>
              <a:rPr lang="en-US" dirty="0" smtClean="0"/>
              <a:t>Home page</a:t>
            </a:r>
          </a:p>
          <a:p>
            <a:r>
              <a:rPr lang="en-US" dirty="0" smtClean="0"/>
              <a:t>Advantages</a:t>
            </a:r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2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Hospital management system is a computer system that helps manage the information related to health care and aids in the job completion of health care providers effectively. </a:t>
            </a:r>
          </a:p>
        </p:txBody>
      </p:sp>
    </p:spTree>
    <p:extLst>
      <p:ext uri="{BB962C8B-B14F-4D97-AF65-F5344CB8AC3E}">
        <p14:creationId xmlns:p14="http://schemas.microsoft.com/office/powerpoint/2010/main" val="228384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Jframe</a:t>
            </a:r>
            <a:endParaRPr lang="en-US" dirty="0" smtClean="0"/>
          </a:p>
          <a:p>
            <a:r>
              <a:rPr lang="en-US" dirty="0" err="1" smtClean="0"/>
              <a:t>Netbeans</a:t>
            </a:r>
            <a:r>
              <a:rPr lang="en-US" dirty="0" smtClean="0"/>
              <a:t> IDE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dirty="0" smtClean="0"/>
              <a:t>Database</a:t>
            </a:r>
          </a:p>
          <a:p>
            <a:r>
              <a:rPr lang="en-US" dirty="0" err="1" smtClean="0"/>
              <a:t>Php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953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Login page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one is the 1</a:t>
            </a:r>
            <a:r>
              <a:rPr lang="en-US" baseline="30000" dirty="0" smtClean="0"/>
              <a:t>st</a:t>
            </a:r>
            <a:r>
              <a:rPr lang="en-US" dirty="0" smtClean="0"/>
              <a:t> page of my Project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90600" y="2286000"/>
            <a:ext cx="1600200" cy="4572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66831" y="2848761"/>
            <a:ext cx="1600200" cy="4572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3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Home page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543800" cy="53731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61969" y="1676400"/>
            <a:ext cx="3329031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Add new patient record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61969" y="2162961"/>
            <a:ext cx="3657600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Add diagnosis information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61969" y="2743200"/>
            <a:ext cx="3329031" cy="4572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Full history of patient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61968" y="3505200"/>
            <a:ext cx="3329032" cy="4572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Update patient record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61969" y="4114800"/>
            <a:ext cx="3329031" cy="4572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Hospital Information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61968" y="4717104"/>
            <a:ext cx="2109831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Logout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03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Immediate access of data.</a:t>
            </a:r>
          </a:p>
          <a:p>
            <a:r>
              <a:rPr lang="en-US" dirty="0" smtClean="0"/>
              <a:t>Friendly user interface.</a:t>
            </a:r>
          </a:p>
          <a:p>
            <a:r>
              <a:rPr lang="en-US" dirty="0" smtClean="0"/>
              <a:t>Time saving.</a:t>
            </a:r>
          </a:p>
          <a:p>
            <a:r>
              <a:rPr lang="en-US" dirty="0" smtClean="0"/>
              <a:t>Data can be easily insert/update/ delete.</a:t>
            </a:r>
          </a:p>
          <a:p>
            <a:r>
              <a:rPr lang="en-US" dirty="0" smtClean="0"/>
              <a:t>Saving paper work.</a:t>
            </a:r>
          </a:p>
          <a:p>
            <a:r>
              <a:rPr lang="en-US" dirty="0" smtClean="0"/>
              <a:t>Give Facility of different types of enquiry.</a:t>
            </a:r>
          </a:p>
          <a:p>
            <a:r>
              <a:rPr lang="en-US" dirty="0" smtClean="0"/>
              <a:t>Data’s are easily approachable.</a:t>
            </a:r>
          </a:p>
        </p:txBody>
      </p:sp>
    </p:spTree>
    <p:extLst>
      <p:ext uri="{BB962C8B-B14F-4D97-AF65-F5344CB8AC3E}">
        <p14:creationId xmlns:p14="http://schemas.microsoft.com/office/powerpoint/2010/main" val="60454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Disadvantages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Enormous start up cost.</a:t>
            </a:r>
          </a:p>
          <a:p>
            <a:r>
              <a:rPr lang="en-US" dirty="0" smtClean="0"/>
              <a:t>Nurses and doctors are unfamiliarity with technology.</a:t>
            </a:r>
          </a:p>
          <a:p>
            <a:r>
              <a:rPr lang="en-US" dirty="0" smtClean="0"/>
              <a:t>Hackers may ultimately be able to penetrate system despite security precautions.</a:t>
            </a:r>
          </a:p>
          <a:p>
            <a:r>
              <a:rPr lang="en-US" dirty="0" smtClean="0"/>
              <a:t>System is attacked by computer viruses</a:t>
            </a:r>
          </a:p>
          <a:p>
            <a:r>
              <a:rPr lang="en-US" dirty="0" smtClean="0"/>
              <a:t>Power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8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28600"/>
            <a:ext cx="7467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47800" y="1524000"/>
            <a:ext cx="5029200" cy="3124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05000" y="2209800"/>
            <a:ext cx="4800600" cy="2286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Thank You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0455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262</TotalTime>
  <Words>189</Words>
  <Application>Microsoft Office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Hospital Management System</vt:lpstr>
      <vt:lpstr>Outline</vt:lpstr>
      <vt:lpstr>Introduction </vt:lpstr>
      <vt:lpstr>Requirement </vt:lpstr>
      <vt:lpstr>Login page </vt:lpstr>
      <vt:lpstr>Home page </vt:lpstr>
      <vt:lpstr>Advantages </vt:lpstr>
      <vt:lpstr>Disadvantages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ADMIN</dc:creator>
  <cp:lastModifiedBy>ADMIN</cp:lastModifiedBy>
  <cp:revision>20</cp:revision>
  <dcterms:created xsi:type="dcterms:W3CDTF">2021-07-09T04:38:15Z</dcterms:created>
  <dcterms:modified xsi:type="dcterms:W3CDTF">2021-07-15T14:57:40Z</dcterms:modified>
</cp:coreProperties>
</file>