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1" r:id="rId8"/>
    <p:sldId id="262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F0FFB-2DF7-4E85-AEE6-71B503CDA8F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C0EFE9-C38A-40D3-A529-D9733D924221}">
      <dgm:prSet custT="1"/>
      <dgm:spPr>
        <a:solidFill>
          <a:srgbClr val="C00000"/>
        </a:solidFill>
      </dgm:spPr>
      <dgm:t>
        <a:bodyPr/>
        <a:lstStyle/>
        <a:p>
          <a:r>
            <a:rPr lang="en-US" sz="2800" dirty="0"/>
            <a:t>Introduction</a:t>
          </a:r>
        </a:p>
      </dgm:t>
    </dgm:pt>
    <dgm:pt modelId="{094594FF-816A-4F4B-9438-82C20C28D4DB}" type="parTrans" cxnId="{DF495554-7884-4656-A3D2-33B802DAEF8B}">
      <dgm:prSet/>
      <dgm:spPr/>
      <dgm:t>
        <a:bodyPr/>
        <a:lstStyle/>
        <a:p>
          <a:endParaRPr lang="en-US"/>
        </a:p>
      </dgm:t>
    </dgm:pt>
    <dgm:pt modelId="{45AA3134-0B98-4FA6-A319-9C2DA76A537E}" type="sibTrans" cxnId="{DF495554-7884-4656-A3D2-33B802DAEF8B}">
      <dgm:prSet/>
      <dgm:spPr/>
      <dgm:t>
        <a:bodyPr/>
        <a:lstStyle/>
        <a:p>
          <a:endParaRPr lang="en-US"/>
        </a:p>
      </dgm:t>
    </dgm:pt>
    <dgm:pt modelId="{C5C6A67D-DDDC-437B-825E-17123B007D32}">
      <dgm:prSet custT="1"/>
      <dgm:spPr>
        <a:solidFill>
          <a:srgbClr val="C00000"/>
        </a:solidFill>
      </dgm:spPr>
      <dgm:t>
        <a:bodyPr/>
        <a:lstStyle/>
        <a:p>
          <a:r>
            <a:rPr lang="en-US" sz="2800" dirty="0"/>
            <a:t>Requirement</a:t>
          </a:r>
        </a:p>
      </dgm:t>
    </dgm:pt>
    <dgm:pt modelId="{9E5EA57C-D218-4E3F-941B-2504B542A11A}" type="parTrans" cxnId="{0ECE49FE-E248-4E02-8CC9-169EE267717E}">
      <dgm:prSet/>
      <dgm:spPr/>
      <dgm:t>
        <a:bodyPr/>
        <a:lstStyle/>
        <a:p>
          <a:endParaRPr lang="en-US"/>
        </a:p>
      </dgm:t>
    </dgm:pt>
    <dgm:pt modelId="{BDD903AB-C344-42FB-9EDD-CB3E2352D385}" type="sibTrans" cxnId="{0ECE49FE-E248-4E02-8CC9-169EE267717E}">
      <dgm:prSet/>
      <dgm:spPr/>
      <dgm:t>
        <a:bodyPr/>
        <a:lstStyle/>
        <a:p>
          <a:endParaRPr lang="en-US"/>
        </a:p>
      </dgm:t>
    </dgm:pt>
    <dgm:pt modelId="{846274B4-9124-44B2-AEAC-F00F0BD217BB}">
      <dgm:prSet custT="1"/>
      <dgm:spPr>
        <a:solidFill>
          <a:srgbClr val="C00000"/>
        </a:solidFill>
      </dgm:spPr>
      <dgm:t>
        <a:bodyPr/>
        <a:lstStyle/>
        <a:p>
          <a:r>
            <a:rPr lang="en-US" sz="2800" dirty="0"/>
            <a:t>Advantages</a:t>
          </a:r>
        </a:p>
      </dgm:t>
    </dgm:pt>
    <dgm:pt modelId="{57C253CE-D2DF-432F-91B0-C2A632D8D0F6}" type="parTrans" cxnId="{DF3FC280-AE0C-4204-B7F9-2AFE9BA9AE58}">
      <dgm:prSet/>
      <dgm:spPr/>
      <dgm:t>
        <a:bodyPr/>
        <a:lstStyle/>
        <a:p>
          <a:endParaRPr lang="en-US"/>
        </a:p>
      </dgm:t>
    </dgm:pt>
    <dgm:pt modelId="{9A1F52A9-8712-4DC2-ADC9-0AE1C002510A}" type="sibTrans" cxnId="{DF3FC280-AE0C-4204-B7F9-2AFE9BA9AE58}">
      <dgm:prSet/>
      <dgm:spPr/>
      <dgm:t>
        <a:bodyPr/>
        <a:lstStyle/>
        <a:p>
          <a:endParaRPr lang="en-US"/>
        </a:p>
      </dgm:t>
    </dgm:pt>
    <dgm:pt modelId="{A67A059D-D331-4AFC-9381-81C5F2335992}">
      <dgm:prSet custT="1"/>
      <dgm:spPr>
        <a:solidFill>
          <a:srgbClr val="C00000"/>
        </a:solidFill>
      </dgm:spPr>
      <dgm:t>
        <a:bodyPr/>
        <a:lstStyle/>
        <a:p>
          <a:r>
            <a:rPr lang="en-US" sz="2800" dirty="0"/>
            <a:t>Disadvantages</a:t>
          </a:r>
        </a:p>
      </dgm:t>
    </dgm:pt>
    <dgm:pt modelId="{13B7E78F-AC90-43E8-86A5-FC5B37092EC4}" type="parTrans" cxnId="{BEDA8B31-BAE2-4209-8677-247B37D92F4F}">
      <dgm:prSet/>
      <dgm:spPr/>
      <dgm:t>
        <a:bodyPr/>
        <a:lstStyle/>
        <a:p>
          <a:endParaRPr lang="en-US"/>
        </a:p>
      </dgm:t>
    </dgm:pt>
    <dgm:pt modelId="{3E075839-C17C-4F4E-B9E9-0F561DB96FE5}" type="sibTrans" cxnId="{BEDA8B31-BAE2-4209-8677-247B37D92F4F}">
      <dgm:prSet/>
      <dgm:spPr/>
      <dgm:t>
        <a:bodyPr/>
        <a:lstStyle/>
        <a:p>
          <a:endParaRPr lang="en-US"/>
        </a:p>
      </dgm:t>
    </dgm:pt>
    <dgm:pt modelId="{681E7355-1DF8-4C0A-883F-18856F8C6108}">
      <dgm:prSet custT="1"/>
      <dgm:spPr>
        <a:solidFill>
          <a:srgbClr val="C00000"/>
        </a:solidFill>
      </dgm:spPr>
      <dgm:t>
        <a:bodyPr/>
        <a:lstStyle/>
        <a:p>
          <a:r>
            <a:rPr lang="en-US" sz="2800" b="0" dirty="0" smtClean="0"/>
            <a:t>Conclusion</a:t>
          </a:r>
          <a:endParaRPr lang="en-US" sz="2800" b="0" dirty="0"/>
        </a:p>
      </dgm:t>
    </dgm:pt>
    <dgm:pt modelId="{15B0CAA2-45D6-4384-8204-B15C091C1B43}" type="parTrans" cxnId="{36936B3B-8517-48C1-89B3-5F459FE537BF}">
      <dgm:prSet/>
      <dgm:spPr/>
      <dgm:t>
        <a:bodyPr/>
        <a:lstStyle/>
        <a:p>
          <a:endParaRPr lang="en-US"/>
        </a:p>
      </dgm:t>
    </dgm:pt>
    <dgm:pt modelId="{A99E9512-1B95-4C2A-8F83-23001A20C798}" type="sibTrans" cxnId="{36936B3B-8517-48C1-89B3-5F459FE537BF}">
      <dgm:prSet/>
      <dgm:spPr/>
      <dgm:t>
        <a:bodyPr/>
        <a:lstStyle/>
        <a:p>
          <a:endParaRPr lang="en-US"/>
        </a:p>
      </dgm:t>
    </dgm:pt>
    <dgm:pt modelId="{E3F3536D-1B5F-4BA1-921C-A814E245FCAD}">
      <dgm:prSet custT="1"/>
      <dgm:spPr>
        <a:solidFill>
          <a:srgbClr val="C00000"/>
        </a:solidFill>
      </dgm:spPr>
      <dgm:t>
        <a:bodyPr/>
        <a:lstStyle/>
        <a:p>
          <a:r>
            <a:rPr lang="en-US" sz="2800" b="0" u="none" dirty="0" smtClean="0"/>
            <a:t>Features</a:t>
          </a:r>
          <a:r>
            <a:rPr lang="en-US" sz="2800" b="1" dirty="0" smtClean="0"/>
            <a:t> </a:t>
          </a:r>
          <a:endParaRPr lang="en-US" sz="2800" dirty="0"/>
        </a:p>
      </dgm:t>
    </dgm:pt>
    <dgm:pt modelId="{67D9BE0D-0DE3-4143-91E5-8981B3C6AF87}" type="sibTrans" cxnId="{7F29AF72-F4A6-479C-BA24-68B028439A89}">
      <dgm:prSet/>
      <dgm:spPr/>
      <dgm:t>
        <a:bodyPr/>
        <a:lstStyle/>
        <a:p>
          <a:endParaRPr lang="en-US"/>
        </a:p>
      </dgm:t>
    </dgm:pt>
    <dgm:pt modelId="{23E88594-3071-4D40-8C11-697B54B7110E}" type="parTrans" cxnId="{7F29AF72-F4A6-479C-BA24-68B028439A89}">
      <dgm:prSet/>
      <dgm:spPr/>
      <dgm:t>
        <a:bodyPr/>
        <a:lstStyle/>
        <a:p>
          <a:endParaRPr lang="en-US"/>
        </a:p>
      </dgm:t>
    </dgm:pt>
    <dgm:pt modelId="{5C770B51-8B56-4ECE-A321-2F9FA5D3BC19}" type="pres">
      <dgm:prSet presAssocID="{A1AF0FFB-2DF7-4E85-AEE6-71B503CDA8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20BF5-DF4C-4DF7-9776-A39CF7C8C428}" type="pres">
      <dgm:prSet presAssocID="{72C0EFE9-C38A-40D3-A529-D9733D924221}" presName="linNode" presStyleCnt="0"/>
      <dgm:spPr/>
    </dgm:pt>
    <dgm:pt modelId="{2A69DC20-2B5F-482A-A91A-A12EFE9C521B}" type="pres">
      <dgm:prSet presAssocID="{72C0EFE9-C38A-40D3-A529-D9733D924221}" presName="parentText" presStyleLbl="node1" presStyleIdx="0" presStyleCnt="6" custScaleY="39077" custLinFactNeighborX="-88889" custLinFactNeighborY="36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9673E-837A-4E02-BF5C-6DA47D2FEB83}" type="pres">
      <dgm:prSet presAssocID="{45AA3134-0B98-4FA6-A319-9C2DA76A537E}" presName="sp" presStyleCnt="0"/>
      <dgm:spPr/>
    </dgm:pt>
    <dgm:pt modelId="{3BE3B226-A066-424F-8E6F-149BB254B089}" type="pres">
      <dgm:prSet presAssocID="{C5C6A67D-DDDC-437B-825E-17123B007D32}" presName="linNode" presStyleCnt="0"/>
      <dgm:spPr/>
    </dgm:pt>
    <dgm:pt modelId="{18F9F78F-2514-4A97-8999-BD0ADDE51AF8}" type="pres">
      <dgm:prSet presAssocID="{C5C6A67D-DDDC-437B-825E-17123B007D32}" presName="parentText" presStyleLbl="node1" presStyleIdx="1" presStyleCnt="6" custScaleY="41252" custLinFactNeighborX="-88889" custLinFactNeighborY="32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E21A8-4204-44CF-A09B-C5B1BCBC8C0A}" type="pres">
      <dgm:prSet presAssocID="{BDD903AB-C344-42FB-9EDD-CB3E2352D385}" presName="sp" presStyleCnt="0"/>
      <dgm:spPr/>
    </dgm:pt>
    <dgm:pt modelId="{70B778AF-B56D-4662-8C9D-CF6EE404213A}" type="pres">
      <dgm:prSet presAssocID="{E3F3536D-1B5F-4BA1-921C-A814E245FCAD}" presName="linNode" presStyleCnt="0"/>
      <dgm:spPr/>
    </dgm:pt>
    <dgm:pt modelId="{532682BC-015B-4F42-AAB8-8E905837DD34}" type="pres">
      <dgm:prSet presAssocID="{E3F3536D-1B5F-4BA1-921C-A814E245FCAD}" presName="parentText" presStyleLbl="node1" presStyleIdx="2" presStyleCnt="6" custScaleY="31915" custLinFactNeighborX="-88889" custLinFactNeighborY="25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93F91-32FD-4623-BA78-7EAB076977F9}" type="pres">
      <dgm:prSet presAssocID="{67D9BE0D-0DE3-4143-91E5-8981B3C6AF87}" presName="sp" presStyleCnt="0"/>
      <dgm:spPr/>
    </dgm:pt>
    <dgm:pt modelId="{18D8B51E-70F2-42CD-B8E4-AF013337C07E}" type="pres">
      <dgm:prSet presAssocID="{846274B4-9124-44B2-AEAC-F00F0BD217BB}" presName="linNode" presStyleCnt="0"/>
      <dgm:spPr/>
    </dgm:pt>
    <dgm:pt modelId="{93DCA74D-3514-4A8F-8096-BE6B2EDFAECB}" type="pres">
      <dgm:prSet presAssocID="{846274B4-9124-44B2-AEAC-F00F0BD217BB}" presName="parentText" presStyleLbl="node1" presStyleIdx="3" presStyleCnt="6" custScaleY="37951" custLinFactNeighborX="-88889" custLinFactNeighborY="-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CAA4D-7764-441C-9CCB-899F6B671651}" type="pres">
      <dgm:prSet presAssocID="{9A1F52A9-8712-4DC2-ADC9-0AE1C002510A}" presName="sp" presStyleCnt="0"/>
      <dgm:spPr/>
    </dgm:pt>
    <dgm:pt modelId="{F06FCD9C-FD37-44B7-8102-16C4C3379C21}" type="pres">
      <dgm:prSet presAssocID="{A67A059D-D331-4AFC-9381-81C5F2335992}" presName="linNode" presStyleCnt="0"/>
      <dgm:spPr/>
    </dgm:pt>
    <dgm:pt modelId="{6A1314FB-759C-4742-87BB-82DC9B193F2B}" type="pres">
      <dgm:prSet presAssocID="{A67A059D-D331-4AFC-9381-81C5F2335992}" presName="parentText" presStyleLbl="node1" presStyleIdx="4" presStyleCnt="6" custScaleY="33575" custLinFactNeighborX="-88889" custLinFactNeighborY="-17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E1D9D-AC92-4143-81C2-0D7C3F1CC658}" type="pres">
      <dgm:prSet presAssocID="{3E075839-C17C-4F4E-B9E9-0F561DB96FE5}" presName="sp" presStyleCnt="0"/>
      <dgm:spPr/>
    </dgm:pt>
    <dgm:pt modelId="{5CE5BD9A-858A-4558-A7E9-F0B70E3845D5}" type="pres">
      <dgm:prSet presAssocID="{681E7355-1DF8-4C0A-883F-18856F8C6108}" presName="linNode" presStyleCnt="0"/>
      <dgm:spPr/>
    </dgm:pt>
    <dgm:pt modelId="{F3C21654-AC7F-4C19-A0A4-52D09274671E}" type="pres">
      <dgm:prSet presAssocID="{681E7355-1DF8-4C0A-883F-18856F8C6108}" presName="parentText" presStyleLbl="node1" presStyleIdx="5" presStyleCnt="6" custScaleY="38830" custLinFactNeighborX="-88889" custLinFactNeighborY="-32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36B3B-8517-48C1-89B3-5F459FE537BF}" srcId="{A1AF0FFB-2DF7-4E85-AEE6-71B503CDA8FD}" destId="{681E7355-1DF8-4C0A-883F-18856F8C6108}" srcOrd="5" destOrd="0" parTransId="{15B0CAA2-45D6-4384-8204-B15C091C1B43}" sibTransId="{A99E9512-1B95-4C2A-8F83-23001A20C798}"/>
    <dgm:cxn modelId="{0ECE49FE-E248-4E02-8CC9-169EE267717E}" srcId="{A1AF0FFB-2DF7-4E85-AEE6-71B503CDA8FD}" destId="{C5C6A67D-DDDC-437B-825E-17123B007D32}" srcOrd="1" destOrd="0" parTransId="{9E5EA57C-D218-4E3F-941B-2504B542A11A}" sibTransId="{BDD903AB-C344-42FB-9EDD-CB3E2352D385}"/>
    <dgm:cxn modelId="{DF495554-7884-4656-A3D2-33B802DAEF8B}" srcId="{A1AF0FFB-2DF7-4E85-AEE6-71B503CDA8FD}" destId="{72C0EFE9-C38A-40D3-A529-D9733D924221}" srcOrd="0" destOrd="0" parTransId="{094594FF-816A-4F4B-9438-82C20C28D4DB}" sibTransId="{45AA3134-0B98-4FA6-A319-9C2DA76A537E}"/>
    <dgm:cxn modelId="{DF3FC280-AE0C-4204-B7F9-2AFE9BA9AE58}" srcId="{A1AF0FFB-2DF7-4E85-AEE6-71B503CDA8FD}" destId="{846274B4-9124-44B2-AEAC-F00F0BD217BB}" srcOrd="3" destOrd="0" parTransId="{57C253CE-D2DF-432F-91B0-C2A632D8D0F6}" sibTransId="{9A1F52A9-8712-4DC2-ADC9-0AE1C002510A}"/>
    <dgm:cxn modelId="{403095A7-787F-4426-BDA4-C09B78E9A8E2}" type="presOf" srcId="{C5C6A67D-DDDC-437B-825E-17123B007D32}" destId="{18F9F78F-2514-4A97-8999-BD0ADDE51AF8}" srcOrd="0" destOrd="0" presId="urn:microsoft.com/office/officeart/2005/8/layout/vList5"/>
    <dgm:cxn modelId="{3AB74367-A363-4517-A922-E240211C0958}" type="presOf" srcId="{A1AF0FFB-2DF7-4E85-AEE6-71B503CDA8FD}" destId="{5C770B51-8B56-4ECE-A321-2F9FA5D3BC19}" srcOrd="0" destOrd="0" presId="urn:microsoft.com/office/officeart/2005/8/layout/vList5"/>
    <dgm:cxn modelId="{826058FE-3667-4402-8A1C-DF8F614313D9}" type="presOf" srcId="{A67A059D-D331-4AFC-9381-81C5F2335992}" destId="{6A1314FB-759C-4742-87BB-82DC9B193F2B}" srcOrd="0" destOrd="0" presId="urn:microsoft.com/office/officeart/2005/8/layout/vList5"/>
    <dgm:cxn modelId="{4DA6D007-218D-44F1-B155-E16B712EAA11}" type="presOf" srcId="{846274B4-9124-44B2-AEAC-F00F0BD217BB}" destId="{93DCA74D-3514-4A8F-8096-BE6B2EDFAECB}" srcOrd="0" destOrd="0" presId="urn:microsoft.com/office/officeart/2005/8/layout/vList5"/>
    <dgm:cxn modelId="{BEDA8B31-BAE2-4209-8677-247B37D92F4F}" srcId="{A1AF0FFB-2DF7-4E85-AEE6-71B503CDA8FD}" destId="{A67A059D-D331-4AFC-9381-81C5F2335992}" srcOrd="4" destOrd="0" parTransId="{13B7E78F-AC90-43E8-86A5-FC5B37092EC4}" sibTransId="{3E075839-C17C-4F4E-B9E9-0F561DB96FE5}"/>
    <dgm:cxn modelId="{7F29AF72-F4A6-479C-BA24-68B028439A89}" srcId="{A1AF0FFB-2DF7-4E85-AEE6-71B503CDA8FD}" destId="{E3F3536D-1B5F-4BA1-921C-A814E245FCAD}" srcOrd="2" destOrd="0" parTransId="{23E88594-3071-4D40-8C11-697B54B7110E}" sibTransId="{67D9BE0D-0DE3-4143-91E5-8981B3C6AF87}"/>
    <dgm:cxn modelId="{4AF10439-828F-474D-B71C-A156F26AD35C}" type="presOf" srcId="{E3F3536D-1B5F-4BA1-921C-A814E245FCAD}" destId="{532682BC-015B-4F42-AAB8-8E905837DD34}" srcOrd="0" destOrd="0" presId="urn:microsoft.com/office/officeart/2005/8/layout/vList5"/>
    <dgm:cxn modelId="{FF9EEABE-BEB8-40BF-BF73-ECD2FC94B953}" type="presOf" srcId="{72C0EFE9-C38A-40D3-A529-D9733D924221}" destId="{2A69DC20-2B5F-482A-A91A-A12EFE9C521B}" srcOrd="0" destOrd="0" presId="urn:microsoft.com/office/officeart/2005/8/layout/vList5"/>
    <dgm:cxn modelId="{8022D717-C5B7-46EF-8E96-91B2D9E48E53}" type="presOf" srcId="{681E7355-1DF8-4C0A-883F-18856F8C6108}" destId="{F3C21654-AC7F-4C19-A0A4-52D09274671E}" srcOrd="0" destOrd="0" presId="urn:microsoft.com/office/officeart/2005/8/layout/vList5"/>
    <dgm:cxn modelId="{6335E970-FC44-4922-BA91-4AA8644182E8}" type="presParOf" srcId="{5C770B51-8B56-4ECE-A321-2F9FA5D3BC19}" destId="{D2420BF5-DF4C-4DF7-9776-A39CF7C8C428}" srcOrd="0" destOrd="0" presId="urn:microsoft.com/office/officeart/2005/8/layout/vList5"/>
    <dgm:cxn modelId="{B1DCEBA8-AD83-4512-9DD8-741BF7892705}" type="presParOf" srcId="{D2420BF5-DF4C-4DF7-9776-A39CF7C8C428}" destId="{2A69DC20-2B5F-482A-A91A-A12EFE9C521B}" srcOrd="0" destOrd="0" presId="urn:microsoft.com/office/officeart/2005/8/layout/vList5"/>
    <dgm:cxn modelId="{A915D647-1AFA-45B4-9E93-7E2B79865072}" type="presParOf" srcId="{5C770B51-8B56-4ECE-A321-2F9FA5D3BC19}" destId="{2049673E-837A-4E02-BF5C-6DA47D2FEB83}" srcOrd="1" destOrd="0" presId="urn:microsoft.com/office/officeart/2005/8/layout/vList5"/>
    <dgm:cxn modelId="{A1E6CFDA-BA8F-4D0A-ADFB-34C75601E085}" type="presParOf" srcId="{5C770B51-8B56-4ECE-A321-2F9FA5D3BC19}" destId="{3BE3B226-A066-424F-8E6F-149BB254B089}" srcOrd="2" destOrd="0" presId="urn:microsoft.com/office/officeart/2005/8/layout/vList5"/>
    <dgm:cxn modelId="{03B66061-DB55-4F52-8CB0-56B5C1548B87}" type="presParOf" srcId="{3BE3B226-A066-424F-8E6F-149BB254B089}" destId="{18F9F78F-2514-4A97-8999-BD0ADDE51AF8}" srcOrd="0" destOrd="0" presId="urn:microsoft.com/office/officeart/2005/8/layout/vList5"/>
    <dgm:cxn modelId="{E2469663-3562-4D1F-8014-CEA0C796AB37}" type="presParOf" srcId="{5C770B51-8B56-4ECE-A321-2F9FA5D3BC19}" destId="{3C4E21A8-4204-44CF-A09B-C5B1BCBC8C0A}" srcOrd="3" destOrd="0" presId="urn:microsoft.com/office/officeart/2005/8/layout/vList5"/>
    <dgm:cxn modelId="{B9098854-9386-4585-BD65-788BEC6FC6F1}" type="presParOf" srcId="{5C770B51-8B56-4ECE-A321-2F9FA5D3BC19}" destId="{70B778AF-B56D-4662-8C9D-CF6EE404213A}" srcOrd="4" destOrd="0" presId="urn:microsoft.com/office/officeart/2005/8/layout/vList5"/>
    <dgm:cxn modelId="{5DD72A92-1398-4FE3-AD3B-82A12FAF303C}" type="presParOf" srcId="{70B778AF-B56D-4662-8C9D-CF6EE404213A}" destId="{532682BC-015B-4F42-AAB8-8E905837DD34}" srcOrd="0" destOrd="0" presId="urn:microsoft.com/office/officeart/2005/8/layout/vList5"/>
    <dgm:cxn modelId="{D95E75E8-A542-4D6C-A910-67CF1BFDDE52}" type="presParOf" srcId="{5C770B51-8B56-4ECE-A321-2F9FA5D3BC19}" destId="{C4293F91-32FD-4623-BA78-7EAB076977F9}" srcOrd="5" destOrd="0" presId="urn:microsoft.com/office/officeart/2005/8/layout/vList5"/>
    <dgm:cxn modelId="{07CDD4FE-8AE4-4A7B-AF98-986A2B690674}" type="presParOf" srcId="{5C770B51-8B56-4ECE-A321-2F9FA5D3BC19}" destId="{18D8B51E-70F2-42CD-B8E4-AF013337C07E}" srcOrd="6" destOrd="0" presId="urn:microsoft.com/office/officeart/2005/8/layout/vList5"/>
    <dgm:cxn modelId="{EACD44DE-A693-434E-96D4-EDB9DB7ED985}" type="presParOf" srcId="{18D8B51E-70F2-42CD-B8E4-AF013337C07E}" destId="{93DCA74D-3514-4A8F-8096-BE6B2EDFAECB}" srcOrd="0" destOrd="0" presId="urn:microsoft.com/office/officeart/2005/8/layout/vList5"/>
    <dgm:cxn modelId="{09796B50-E36E-40E9-AFBD-4C090552254F}" type="presParOf" srcId="{5C770B51-8B56-4ECE-A321-2F9FA5D3BC19}" destId="{C2ACAA4D-7764-441C-9CCB-899F6B671651}" srcOrd="7" destOrd="0" presId="urn:microsoft.com/office/officeart/2005/8/layout/vList5"/>
    <dgm:cxn modelId="{EC554A28-2153-4707-A781-EB07FEE3065A}" type="presParOf" srcId="{5C770B51-8B56-4ECE-A321-2F9FA5D3BC19}" destId="{F06FCD9C-FD37-44B7-8102-16C4C3379C21}" srcOrd="8" destOrd="0" presId="urn:microsoft.com/office/officeart/2005/8/layout/vList5"/>
    <dgm:cxn modelId="{BA2CCA40-5AC9-43DD-9641-B38F5EA11A9A}" type="presParOf" srcId="{F06FCD9C-FD37-44B7-8102-16C4C3379C21}" destId="{6A1314FB-759C-4742-87BB-82DC9B193F2B}" srcOrd="0" destOrd="0" presId="urn:microsoft.com/office/officeart/2005/8/layout/vList5"/>
    <dgm:cxn modelId="{AC4C0B41-9BD1-4C22-B97E-10FC5315D569}" type="presParOf" srcId="{5C770B51-8B56-4ECE-A321-2F9FA5D3BC19}" destId="{793E1D9D-AC92-4143-81C2-0D7C3F1CC658}" srcOrd="9" destOrd="0" presId="urn:microsoft.com/office/officeart/2005/8/layout/vList5"/>
    <dgm:cxn modelId="{213596F7-48C9-41A7-AF89-EC661324EFF8}" type="presParOf" srcId="{5C770B51-8B56-4ECE-A321-2F9FA5D3BC19}" destId="{5CE5BD9A-858A-4558-A7E9-F0B70E3845D5}" srcOrd="10" destOrd="0" presId="urn:microsoft.com/office/officeart/2005/8/layout/vList5"/>
    <dgm:cxn modelId="{13C5AA5F-8C3A-4D89-AD42-E61EA8112CA8}" type="presParOf" srcId="{5CE5BD9A-858A-4558-A7E9-F0B70E3845D5}" destId="{F3C21654-AC7F-4C19-A0A4-52D09274671E}" srcOrd="0" destOrd="0" presId="urn:microsoft.com/office/officeart/2005/8/layout/vList5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7A05C-B50C-4E81-8B4D-22A910BE628E}" type="doc">
      <dgm:prSet loTypeId="urn:microsoft.com/office/officeart/2005/8/layout/hProcess11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32953A-9D88-4CBB-9FCA-3827384F3E4C}">
      <dgm:prSet/>
      <dgm:spPr/>
      <dgm:t>
        <a:bodyPr/>
        <a:lstStyle/>
        <a:p>
          <a:pPr rtl="0"/>
          <a:r>
            <a:rPr lang="en-US" dirty="0" smtClean="0"/>
            <a:t>Hospital management system is a computer system that helps manage the information related to health care and aids in the job completion of health care providers effectively.</a:t>
          </a:r>
          <a:endParaRPr lang="en-US" dirty="0"/>
        </a:p>
      </dgm:t>
    </dgm:pt>
    <dgm:pt modelId="{21E7CAF9-7CA2-4640-B038-1300AD383E1B}" type="parTrans" cxnId="{8C6C705A-3FE1-45A9-8787-14B6FBB58547}">
      <dgm:prSet/>
      <dgm:spPr/>
      <dgm:t>
        <a:bodyPr/>
        <a:lstStyle/>
        <a:p>
          <a:endParaRPr lang="en-US"/>
        </a:p>
      </dgm:t>
    </dgm:pt>
    <dgm:pt modelId="{E21CC309-6779-4FE8-AF8D-2871C82E3372}" type="sibTrans" cxnId="{8C6C705A-3FE1-45A9-8787-14B6FBB58547}">
      <dgm:prSet/>
      <dgm:spPr/>
      <dgm:t>
        <a:bodyPr/>
        <a:lstStyle/>
        <a:p>
          <a:endParaRPr lang="en-US"/>
        </a:p>
      </dgm:t>
    </dgm:pt>
    <dgm:pt modelId="{10C6B92A-0052-4ED2-B0B0-716C0DFE7EA0}" type="pres">
      <dgm:prSet presAssocID="{9097A05C-B50C-4E81-8B4D-22A910BE62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CA5726-C883-4B94-A91D-C1EE3BB30038}" type="pres">
      <dgm:prSet presAssocID="{9097A05C-B50C-4E81-8B4D-22A910BE628E}" presName="arrow" presStyleLbl="bgShp" presStyleIdx="0" presStyleCnt="1"/>
      <dgm:spPr>
        <a:solidFill>
          <a:srgbClr val="C00000"/>
        </a:solidFill>
      </dgm:spPr>
    </dgm:pt>
    <dgm:pt modelId="{462BBC18-1F62-4853-86E3-583287A94B11}" type="pres">
      <dgm:prSet presAssocID="{9097A05C-B50C-4E81-8B4D-22A910BE628E}" presName="points" presStyleCnt="0"/>
      <dgm:spPr/>
    </dgm:pt>
    <dgm:pt modelId="{9F28BAC8-DC94-4E2B-8D79-9A9BA064C94A}" type="pres">
      <dgm:prSet presAssocID="{B332953A-9D88-4CBB-9FCA-3827384F3E4C}" presName="compositeA" presStyleCnt="0"/>
      <dgm:spPr/>
    </dgm:pt>
    <dgm:pt modelId="{3B19D5C0-AD48-48BA-9643-BF4BD48188E0}" type="pres">
      <dgm:prSet presAssocID="{B332953A-9D88-4CBB-9FCA-3827384F3E4C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D651C-5BF0-4360-AE82-CA7D916D93CA}" type="pres">
      <dgm:prSet presAssocID="{B332953A-9D88-4CBB-9FCA-3827384F3E4C}" presName="circleA" presStyleLbl="node1" presStyleIdx="0" presStyleCnt="1"/>
      <dgm:spPr/>
    </dgm:pt>
    <dgm:pt modelId="{9F49466E-3EB7-467E-B618-49D6A88A15E0}" type="pres">
      <dgm:prSet presAssocID="{B332953A-9D88-4CBB-9FCA-3827384F3E4C}" presName="spaceA" presStyleCnt="0"/>
      <dgm:spPr/>
    </dgm:pt>
  </dgm:ptLst>
  <dgm:cxnLst>
    <dgm:cxn modelId="{369D22D2-8D97-4E15-A858-1BC48C470ABE}" type="presOf" srcId="{9097A05C-B50C-4E81-8B4D-22A910BE628E}" destId="{10C6B92A-0052-4ED2-B0B0-716C0DFE7EA0}" srcOrd="0" destOrd="0" presId="urn:microsoft.com/office/officeart/2005/8/layout/hProcess11"/>
    <dgm:cxn modelId="{9BBAF148-CC43-4A63-98A8-51C3814F9B0C}" type="presOf" srcId="{B332953A-9D88-4CBB-9FCA-3827384F3E4C}" destId="{3B19D5C0-AD48-48BA-9643-BF4BD48188E0}" srcOrd="0" destOrd="0" presId="urn:microsoft.com/office/officeart/2005/8/layout/hProcess11"/>
    <dgm:cxn modelId="{8C6C705A-3FE1-45A9-8787-14B6FBB58547}" srcId="{9097A05C-B50C-4E81-8B4D-22A910BE628E}" destId="{B332953A-9D88-4CBB-9FCA-3827384F3E4C}" srcOrd="0" destOrd="0" parTransId="{21E7CAF9-7CA2-4640-B038-1300AD383E1B}" sibTransId="{E21CC309-6779-4FE8-AF8D-2871C82E3372}"/>
    <dgm:cxn modelId="{E9F48A68-0EDD-4DCB-8816-2306410A5C9F}" type="presParOf" srcId="{10C6B92A-0052-4ED2-B0B0-716C0DFE7EA0}" destId="{50CA5726-C883-4B94-A91D-C1EE3BB30038}" srcOrd="0" destOrd="0" presId="urn:microsoft.com/office/officeart/2005/8/layout/hProcess11"/>
    <dgm:cxn modelId="{9C741996-018C-4613-81FA-D7FE77ADF7FD}" type="presParOf" srcId="{10C6B92A-0052-4ED2-B0B0-716C0DFE7EA0}" destId="{462BBC18-1F62-4853-86E3-583287A94B11}" srcOrd="1" destOrd="0" presId="urn:microsoft.com/office/officeart/2005/8/layout/hProcess11"/>
    <dgm:cxn modelId="{84B1BFF4-41D8-4490-BFFE-2FFA86434AA5}" type="presParOf" srcId="{462BBC18-1F62-4853-86E3-583287A94B11}" destId="{9F28BAC8-DC94-4E2B-8D79-9A9BA064C94A}" srcOrd="0" destOrd="0" presId="urn:microsoft.com/office/officeart/2005/8/layout/hProcess11"/>
    <dgm:cxn modelId="{E1BA9832-0324-41FC-A6AE-F53DD3B52246}" type="presParOf" srcId="{9F28BAC8-DC94-4E2B-8D79-9A9BA064C94A}" destId="{3B19D5C0-AD48-48BA-9643-BF4BD48188E0}" srcOrd="0" destOrd="0" presId="urn:microsoft.com/office/officeart/2005/8/layout/hProcess11"/>
    <dgm:cxn modelId="{AD9598DD-D9A4-437B-9BEC-9D5CADD18E77}" type="presParOf" srcId="{9F28BAC8-DC94-4E2B-8D79-9A9BA064C94A}" destId="{10CD651C-5BF0-4360-AE82-CA7D916D93CA}" srcOrd="1" destOrd="0" presId="urn:microsoft.com/office/officeart/2005/8/layout/hProcess11"/>
    <dgm:cxn modelId="{ED5AA840-CFE6-4364-A3BA-1DC40A7F181D}" type="presParOf" srcId="{9F28BAC8-DC94-4E2B-8D79-9A9BA064C94A}" destId="{9F49466E-3EB7-467E-B618-49D6A88A15E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B231D-8AB3-4DEC-9BC3-F45AB943190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5F8EB-DFC2-4BA5-AE3F-8EDBCBB54653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The main function of a hospital is </a:t>
          </a:r>
          <a:r>
            <a:rPr lang="en-US" b="1" dirty="0" smtClean="0"/>
            <a:t>to provide the population with complete health care</a:t>
          </a:r>
          <a:r>
            <a:rPr lang="en-US" dirty="0" smtClean="0"/>
            <a:t>; it also functions as the center for the training of health workers. A hospital is generally a vital part of a social and medical organization.</a:t>
          </a:r>
          <a:endParaRPr lang="en-US" dirty="0"/>
        </a:p>
      </dgm:t>
    </dgm:pt>
    <dgm:pt modelId="{CC657ED8-FE39-4BC0-91D6-BA315B2E52F2}" type="parTrans" cxnId="{4259FC73-3213-42A9-B325-9F7C6C3246FE}">
      <dgm:prSet/>
      <dgm:spPr/>
      <dgm:t>
        <a:bodyPr/>
        <a:lstStyle/>
        <a:p>
          <a:endParaRPr lang="en-US"/>
        </a:p>
      </dgm:t>
    </dgm:pt>
    <dgm:pt modelId="{9B797356-037C-4266-9E72-462C2A14ECB2}" type="sibTrans" cxnId="{4259FC73-3213-42A9-B325-9F7C6C3246FE}">
      <dgm:prSet/>
      <dgm:spPr/>
      <dgm:t>
        <a:bodyPr/>
        <a:lstStyle/>
        <a:p>
          <a:endParaRPr lang="en-US"/>
        </a:p>
      </dgm:t>
    </dgm:pt>
    <dgm:pt modelId="{E77D0214-50EF-4B6F-923E-03EDB65EAA46}" type="pres">
      <dgm:prSet presAssocID="{945B231D-8AB3-4DEC-9BC3-F45AB943190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F77238-C6FE-4557-A227-08236F2A7E0D}" type="pres">
      <dgm:prSet presAssocID="{945B231D-8AB3-4DEC-9BC3-F45AB943190D}" presName="arrow" presStyleLbl="bgShp" presStyleIdx="0" presStyleCnt="1"/>
      <dgm:spPr/>
    </dgm:pt>
    <dgm:pt modelId="{600D1EDF-489E-41EB-ADC1-F237ED86A3F2}" type="pres">
      <dgm:prSet presAssocID="{945B231D-8AB3-4DEC-9BC3-F45AB943190D}" presName="linearProcess" presStyleCnt="0"/>
      <dgm:spPr/>
    </dgm:pt>
    <dgm:pt modelId="{DD3CEC81-D228-48B4-A953-24E22CFDCFEE}" type="pres">
      <dgm:prSet presAssocID="{EB15F8EB-DFC2-4BA5-AE3F-8EDBCBB54653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9FC73-3213-42A9-B325-9F7C6C3246FE}" srcId="{945B231D-8AB3-4DEC-9BC3-F45AB943190D}" destId="{EB15F8EB-DFC2-4BA5-AE3F-8EDBCBB54653}" srcOrd="0" destOrd="0" parTransId="{CC657ED8-FE39-4BC0-91D6-BA315B2E52F2}" sibTransId="{9B797356-037C-4266-9E72-462C2A14ECB2}"/>
    <dgm:cxn modelId="{990956D1-5E05-41CA-ACC5-910B6F37F4BA}" type="presOf" srcId="{EB15F8EB-DFC2-4BA5-AE3F-8EDBCBB54653}" destId="{DD3CEC81-D228-48B4-A953-24E22CFDCFEE}" srcOrd="0" destOrd="0" presId="urn:microsoft.com/office/officeart/2005/8/layout/hProcess9"/>
    <dgm:cxn modelId="{00416773-94A4-4A29-A4DE-9CC7A506AE64}" type="presOf" srcId="{945B231D-8AB3-4DEC-9BC3-F45AB943190D}" destId="{E77D0214-50EF-4B6F-923E-03EDB65EAA46}" srcOrd="0" destOrd="0" presId="urn:microsoft.com/office/officeart/2005/8/layout/hProcess9"/>
    <dgm:cxn modelId="{9EBAF967-B787-4B6C-A5B9-8EFC09D18ADA}" type="presParOf" srcId="{E77D0214-50EF-4B6F-923E-03EDB65EAA46}" destId="{EFF77238-C6FE-4557-A227-08236F2A7E0D}" srcOrd="0" destOrd="0" presId="urn:microsoft.com/office/officeart/2005/8/layout/hProcess9"/>
    <dgm:cxn modelId="{CCA7596F-3C46-4C0C-A1DB-E588A04C59BA}" type="presParOf" srcId="{E77D0214-50EF-4B6F-923E-03EDB65EAA46}" destId="{600D1EDF-489E-41EB-ADC1-F237ED86A3F2}" srcOrd="1" destOrd="0" presId="urn:microsoft.com/office/officeart/2005/8/layout/hProcess9"/>
    <dgm:cxn modelId="{FD318028-5268-42F8-A219-D1F5D5808B85}" type="presParOf" srcId="{600D1EDF-489E-41EB-ADC1-F237ED86A3F2}" destId="{DD3CEC81-D228-48B4-A953-24E22CFDCFE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040537-B756-4DFC-840A-7AB389B8758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5E2BE6-FA7D-48CA-94CE-5B1641803B65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Immediate access of data.</a:t>
          </a:r>
          <a:endParaRPr lang="en-US" dirty="0"/>
        </a:p>
      </dgm:t>
    </dgm:pt>
    <dgm:pt modelId="{58BC06C3-40C8-4641-BBAB-12B40FDCA4AF}" type="parTrans" cxnId="{9C63E7CA-2F68-4FC6-A7B3-0446B2F637CB}">
      <dgm:prSet/>
      <dgm:spPr/>
      <dgm:t>
        <a:bodyPr/>
        <a:lstStyle/>
        <a:p>
          <a:endParaRPr lang="en-US"/>
        </a:p>
      </dgm:t>
    </dgm:pt>
    <dgm:pt modelId="{5AD627AA-C9C3-4821-A20C-EF6F888DB3EE}" type="sibTrans" cxnId="{9C63E7CA-2F68-4FC6-A7B3-0446B2F637CB}">
      <dgm:prSet/>
      <dgm:spPr/>
      <dgm:t>
        <a:bodyPr/>
        <a:lstStyle/>
        <a:p>
          <a:endParaRPr lang="en-US"/>
        </a:p>
      </dgm:t>
    </dgm:pt>
    <dgm:pt modelId="{EDEE142E-E5DC-4FE7-9C65-72B525BA916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Friendly user interface.</a:t>
          </a:r>
          <a:endParaRPr lang="en-US" dirty="0"/>
        </a:p>
      </dgm:t>
    </dgm:pt>
    <dgm:pt modelId="{45EF4A24-0F83-4761-AE8A-BEC98BAC74DB}" type="parTrans" cxnId="{8F29116A-237C-44BE-A152-D898543B0055}">
      <dgm:prSet/>
      <dgm:spPr/>
      <dgm:t>
        <a:bodyPr/>
        <a:lstStyle/>
        <a:p>
          <a:endParaRPr lang="en-US"/>
        </a:p>
      </dgm:t>
    </dgm:pt>
    <dgm:pt modelId="{61D8B165-4342-4E9C-895F-9F9DE73192E3}" type="sibTrans" cxnId="{8F29116A-237C-44BE-A152-D898543B0055}">
      <dgm:prSet/>
      <dgm:spPr/>
      <dgm:t>
        <a:bodyPr/>
        <a:lstStyle/>
        <a:p>
          <a:endParaRPr lang="en-US"/>
        </a:p>
      </dgm:t>
    </dgm:pt>
    <dgm:pt modelId="{CB263F52-A781-437C-B5A7-16AC96ECF084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Time saving.</a:t>
          </a:r>
          <a:endParaRPr lang="en-US"/>
        </a:p>
      </dgm:t>
    </dgm:pt>
    <dgm:pt modelId="{9BABF405-2F24-4F11-9BD2-1C10DEDCC4E6}" type="parTrans" cxnId="{A6C54F8A-04BF-40E2-950F-66F3C23A11FA}">
      <dgm:prSet/>
      <dgm:spPr/>
      <dgm:t>
        <a:bodyPr/>
        <a:lstStyle/>
        <a:p>
          <a:endParaRPr lang="en-US"/>
        </a:p>
      </dgm:t>
    </dgm:pt>
    <dgm:pt modelId="{DE7A0413-41F6-404D-B11B-D637730D70EE}" type="sibTrans" cxnId="{A6C54F8A-04BF-40E2-950F-66F3C23A11FA}">
      <dgm:prSet/>
      <dgm:spPr/>
      <dgm:t>
        <a:bodyPr/>
        <a:lstStyle/>
        <a:p>
          <a:endParaRPr lang="en-US"/>
        </a:p>
      </dgm:t>
    </dgm:pt>
    <dgm:pt modelId="{02FA74B1-4348-435F-BA8D-45E89A5CA7BC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Data can be easily insert/update/ delete.</a:t>
          </a:r>
          <a:endParaRPr lang="en-US" dirty="0"/>
        </a:p>
      </dgm:t>
    </dgm:pt>
    <dgm:pt modelId="{F9390B88-2906-4740-8DE6-C5A086EFB0F4}" type="parTrans" cxnId="{3B3B8A40-FAD3-4A6D-9FE3-C964BA7F7246}">
      <dgm:prSet/>
      <dgm:spPr/>
      <dgm:t>
        <a:bodyPr/>
        <a:lstStyle/>
        <a:p>
          <a:endParaRPr lang="en-US"/>
        </a:p>
      </dgm:t>
    </dgm:pt>
    <dgm:pt modelId="{1CBC3C6D-2352-4A7A-8FC8-1E1F3E00FD11}" type="sibTrans" cxnId="{3B3B8A40-FAD3-4A6D-9FE3-C964BA7F7246}">
      <dgm:prSet/>
      <dgm:spPr/>
      <dgm:t>
        <a:bodyPr/>
        <a:lstStyle/>
        <a:p>
          <a:endParaRPr lang="en-US"/>
        </a:p>
      </dgm:t>
    </dgm:pt>
    <dgm:pt modelId="{2949B1FC-4F53-47FC-8E16-5BEC5E11083D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Saving paper work.</a:t>
          </a:r>
          <a:endParaRPr lang="en-US"/>
        </a:p>
      </dgm:t>
    </dgm:pt>
    <dgm:pt modelId="{3D4392E4-C207-4BF8-B0E7-73955656CABB}" type="parTrans" cxnId="{AE1B7D46-CF87-467D-9E1C-12C2E5708DD7}">
      <dgm:prSet/>
      <dgm:spPr/>
      <dgm:t>
        <a:bodyPr/>
        <a:lstStyle/>
        <a:p>
          <a:endParaRPr lang="en-US"/>
        </a:p>
      </dgm:t>
    </dgm:pt>
    <dgm:pt modelId="{D68C52B5-80D2-487B-B8E3-3135615D17E9}" type="sibTrans" cxnId="{AE1B7D46-CF87-467D-9E1C-12C2E5708DD7}">
      <dgm:prSet/>
      <dgm:spPr/>
      <dgm:t>
        <a:bodyPr/>
        <a:lstStyle/>
        <a:p>
          <a:endParaRPr lang="en-US"/>
        </a:p>
      </dgm:t>
    </dgm:pt>
    <dgm:pt modelId="{3F324C40-8D0A-4BF1-BB3D-28AFA004D46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Give Facility of different types of enquiry.</a:t>
          </a:r>
          <a:endParaRPr lang="en-US" dirty="0"/>
        </a:p>
      </dgm:t>
    </dgm:pt>
    <dgm:pt modelId="{0A49871F-A931-4293-A3F3-5EE93341B8E1}" type="parTrans" cxnId="{C081BAEC-A4B8-4696-B3A7-C442A4228806}">
      <dgm:prSet/>
      <dgm:spPr/>
      <dgm:t>
        <a:bodyPr/>
        <a:lstStyle/>
        <a:p>
          <a:endParaRPr lang="en-US"/>
        </a:p>
      </dgm:t>
    </dgm:pt>
    <dgm:pt modelId="{BFF87E1E-959F-4862-AFE9-224182974647}" type="sibTrans" cxnId="{C081BAEC-A4B8-4696-B3A7-C442A4228806}">
      <dgm:prSet/>
      <dgm:spPr/>
      <dgm:t>
        <a:bodyPr/>
        <a:lstStyle/>
        <a:p>
          <a:endParaRPr lang="en-US"/>
        </a:p>
      </dgm:t>
    </dgm:pt>
    <dgm:pt modelId="{74DA4A0F-68F4-40E1-85F2-463F31F52D24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Data’s are easily approachable.</a:t>
          </a:r>
          <a:endParaRPr lang="en-US" dirty="0"/>
        </a:p>
      </dgm:t>
    </dgm:pt>
    <dgm:pt modelId="{AC1A729F-BEC1-48AA-9E29-2757CE817E5A}" type="parTrans" cxnId="{C48A0B70-87B9-4580-A5D1-0DEB01A26667}">
      <dgm:prSet/>
      <dgm:spPr/>
      <dgm:t>
        <a:bodyPr/>
        <a:lstStyle/>
        <a:p>
          <a:endParaRPr lang="en-US"/>
        </a:p>
      </dgm:t>
    </dgm:pt>
    <dgm:pt modelId="{F96F4816-C1C7-47C8-84BD-7B703AF1953F}" type="sibTrans" cxnId="{C48A0B70-87B9-4580-A5D1-0DEB01A26667}">
      <dgm:prSet/>
      <dgm:spPr/>
      <dgm:t>
        <a:bodyPr/>
        <a:lstStyle/>
        <a:p>
          <a:endParaRPr lang="en-US"/>
        </a:p>
      </dgm:t>
    </dgm:pt>
    <dgm:pt modelId="{C6731D65-F69B-4FCB-8301-C883F17B16A7}" type="pres">
      <dgm:prSet presAssocID="{46040537-B756-4DFC-840A-7AB389B875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BAC91-BF27-4914-850F-6DDAC94852F2}" type="pres">
      <dgm:prSet presAssocID="{385E2BE6-FA7D-48CA-94CE-5B1641803B6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8C3E3-3B33-4DAB-80EC-063DD28E0EBD}" type="pres">
      <dgm:prSet presAssocID="{5AD627AA-C9C3-4821-A20C-EF6F888DB3EE}" presName="spacer" presStyleCnt="0"/>
      <dgm:spPr/>
    </dgm:pt>
    <dgm:pt modelId="{3264F340-7996-4F05-B674-396B3549683F}" type="pres">
      <dgm:prSet presAssocID="{EDEE142E-E5DC-4FE7-9C65-72B525BA916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D11BA-572F-4C38-9A3B-43A9A5B15302}" type="pres">
      <dgm:prSet presAssocID="{61D8B165-4342-4E9C-895F-9F9DE73192E3}" presName="spacer" presStyleCnt="0"/>
      <dgm:spPr/>
    </dgm:pt>
    <dgm:pt modelId="{AE2BDE00-957A-419E-8CFD-5DE0CCC9BD3F}" type="pres">
      <dgm:prSet presAssocID="{CB263F52-A781-437C-B5A7-16AC96ECF08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D4D16-D242-45FD-A215-BA4002E6EBFF}" type="pres">
      <dgm:prSet presAssocID="{DE7A0413-41F6-404D-B11B-D637730D70EE}" presName="spacer" presStyleCnt="0"/>
      <dgm:spPr/>
    </dgm:pt>
    <dgm:pt modelId="{AA0E321E-06C7-4DE4-9A43-9F8B0D4095B5}" type="pres">
      <dgm:prSet presAssocID="{02FA74B1-4348-435F-BA8D-45E89A5CA7B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42D48-73DA-494E-A4C3-8179487CEE02}" type="pres">
      <dgm:prSet presAssocID="{1CBC3C6D-2352-4A7A-8FC8-1E1F3E00FD11}" presName="spacer" presStyleCnt="0"/>
      <dgm:spPr/>
    </dgm:pt>
    <dgm:pt modelId="{5872FBD4-6382-46BD-8915-FE694C08F3EC}" type="pres">
      <dgm:prSet presAssocID="{2949B1FC-4F53-47FC-8E16-5BEC5E11083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FC225-C67B-4303-903C-CFDF2110F4D2}" type="pres">
      <dgm:prSet presAssocID="{D68C52B5-80D2-487B-B8E3-3135615D17E9}" presName="spacer" presStyleCnt="0"/>
      <dgm:spPr/>
    </dgm:pt>
    <dgm:pt modelId="{324DE25D-71A2-4811-9FEB-3EFF9E81AECB}" type="pres">
      <dgm:prSet presAssocID="{3F324C40-8D0A-4BF1-BB3D-28AFA004D46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D9556-A7E7-4167-AC91-CAD653E88BEE}" type="pres">
      <dgm:prSet presAssocID="{BFF87E1E-959F-4862-AFE9-224182974647}" presName="spacer" presStyleCnt="0"/>
      <dgm:spPr/>
    </dgm:pt>
    <dgm:pt modelId="{8C5C3547-124C-4D56-A1A1-EFC09E65D2CB}" type="pres">
      <dgm:prSet presAssocID="{74DA4A0F-68F4-40E1-85F2-463F31F52D2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0241D-D779-4ACC-8630-F315DD4B080A}" type="presOf" srcId="{74DA4A0F-68F4-40E1-85F2-463F31F52D24}" destId="{8C5C3547-124C-4D56-A1A1-EFC09E65D2CB}" srcOrd="0" destOrd="0" presId="urn:microsoft.com/office/officeart/2005/8/layout/vList2"/>
    <dgm:cxn modelId="{C081BAEC-A4B8-4696-B3A7-C442A4228806}" srcId="{46040537-B756-4DFC-840A-7AB389B87587}" destId="{3F324C40-8D0A-4BF1-BB3D-28AFA004D468}" srcOrd="5" destOrd="0" parTransId="{0A49871F-A931-4293-A3F3-5EE93341B8E1}" sibTransId="{BFF87E1E-959F-4862-AFE9-224182974647}"/>
    <dgm:cxn modelId="{76B4DD45-06CB-4D32-B013-23113F31AAD5}" type="presOf" srcId="{46040537-B756-4DFC-840A-7AB389B87587}" destId="{C6731D65-F69B-4FCB-8301-C883F17B16A7}" srcOrd="0" destOrd="0" presId="urn:microsoft.com/office/officeart/2005/8/layout/vList2"/>
    <dgm:cxn modelId="{9C63E7CA-2F68-4FC6-A7B3-0446B2F637CB}" srcId="{46040537-B756-4DFC-840A-7AB389B87587}" destId="{385E2BE6-FA7D-48CA-94CE-5B1641803B65}" srcOrd="0" destOrd="0" parTransId="{58BC06C3-40C8-4641-BBAB-12B40FDCA4AF}" sibTransId="{5AD627AA-C9C3-4821-A20C-EF6F888DB3EE}"/>
    <dgm:cxn modelId="{D6EB4465-BFCA-4050-AB70-235C685A3B2D}" type="presOf" srcId="{EDEE142E-E5DC-4FE7-9C65-72B525BA9167}" destId="{3264F340-7996-4F05-B674-396B3549683F}" srcOrd="0" destOrd="0" presId="urn:microsoft.com/office/officeart/2005/8/layout/vList2"/>
    <dgm:cxn modelId="{5A4B64F7-FBCB-4171-9053-5F49AB9D2433}" type="presOf" srcId="{02FA74B1-4348-435F-BA8D-45E89A5CA7BC}" destId="{AA0E321E-06C7-4DE4-9A43-9F8B0D4095B5}" srcOrd="0" destOrd="0" presId="urn:microsoft.com/office/officeart/2005/8/layout/vList2"/>
    <dgm:cxn modelId="{C48A0B70-87B9-4580-A5D1-0DEB01A26667}" srcId="{46040537-B756-4DFC-840A-7AB389B87587}" destId="{74DA4A0F-68F4-40E1-85F2-463F31F52D24}" srcOrd="6" destOrd="0" parTransId="{AC1A729F-BEC1-48AA-9E29-2757CE817E5A}" sibTransId="{F96F4816-C1C7-47C8-84BD-7B703AF1953F}"/>
    <dgm:cxn modelId="{1B3B3D53-D8EA-4439-99BA-DE3672202D8B}" type="presOf" srcId="{CB263F52-A781-437C-B5A7-16AC96ECF084}" destId="{AE2BDE00-957A-419E-8CFD-5DE0CCC9BD3F}" srcOrd="0" destOrd="0" presId="urn:microsoft.com/office/officeart/2005/8/layout/vList2"/>
    <dgm:cxn modelId="{3B3B8A40-FAD3-4A6D-9FE3-C964BA7F7246}" srcId="{46040537-B756-4DFC-840A-7AB389B87587}" destId="{02FA74B1-4348-435F-BA8D-45E89A5CA7BC}" srcOrd="3" destOrd="0" parTransId="{F9390B88-2906-4740-8DE6-C5A086EFB0F4}" sibTransId="{1CBC3C6D-2352-4A7A-8FC8-1E1F3E00FD11}"/>
    <dgm:cxn modelId="{3BBB18BE-DFE0-4C6D-A8AD-714E858F336F}" type="presOf" srcId="{385E2BE6-FA7D-48CA-94CE-5B1641803B65}" destId="{AF9BAC91-BF27-4914-850F-6DDAC94852F2}" srcOrd="0" destOrd="0" presId="urn:microsoft.com/office/officeart/2005/8/layout/vList2"/>
    <dgm:cxn modelId="{976495C4-17DE-487A-962E-AB44DC8A96F8}" type="presOf" srcId="{2949B1FC-4F53-47FC-8E16-5BEC5E11083D}" destId="{5872FBD4-6382-46BD-8915-FE694C08F3EC}" srcOrd="0" destOrd="0" presId="urn:microsoft.com/office/officeart/2005/8/layout/vList2"/>
    <dgm:cxn modelId="{3E49C9D5-FB57-43A1-BFA8-D4284A3E2C46}" type="presOf" srcId="{3F324C40-8D0A-4BF1-BB3D-28AFA004D468}" destId="{324DE25D-71A2-4811-9FEB-3EFF9E81AECB}" srcOrd="0" destOrd="0" presId="urn:microsoft.com/office/officeart/2005/8/layout/vList2"/>
    <dgm:cxn modelId="{8F29116A-237C-44BE-A152-D898543B0055}" srcId="{46040537-B756-4DFC-840A-7AB389B87587}" destId="{EDEE142E-E5DC-4FE7-9C65-72B525BA9167}" srcOrd="1" destOrd="0" parTransId="{45EF4A24-0F83-4761-AE8A-BEC98BAC74DB}" sibTransId="{61D8B165-4342-4E9C-895F-9F9DE73192E3}"/>
    <dgm:cxn modelId="{AE1B7D46-CF87-467D-9E1C-12C2E5708DD7}" srcId="{46040537-B756-4DFC-840A-7AB389B87587}" destId="{2949B1FC-4F53-47FC-8E16-5BEC5E11083D}" srcOrd="4" destOrd="0" parTransId="{3D4392E4-C207-4BF8-B0E7-73955656CABB}" sibTransId="{D68C52B5-80D2-487B-B8E3-3135615D17E9}"/>
    <dgm:cxn modelId="{A6C54F8A-04BF-40E2-950F-66F3C23A11FA}" srcId="{46040537-B756-4DFC-840A-7AB389B87587}" destId="{CB263F52-A781-437C-B5A7-16AC96ECF084}" srcOrd="2" destOrd="0" parTransId="{9BABF405-2F24-4F11-9BD2-1C10DEDCC4E6}" sibTransId="{DE7A0413-41F6-404D-B11B-D637730D70EE}"/>
    <dgm:cxn modelId="{425632E5-E262-4B81-A0AD-21014A858CA3}" type="presParOf" srcId="{C6731D65-F69B-4FCB-8301-C883F17B16A7}" destId="{AF9BAC91-BF27-4914-850F-6DDAC94852F2}" srcOrd="0" destOrd="0" presId="urn:microsoft.com/office/officeart/2005/8/layout/vList2"/>
    <dgm:cxn modelId="{B71F2440-C584-414B-89F0-09C670F2A03E}" type="presParOf" srcId="{C6731D65-F69B-4FCB-8301-C883F17B16A7}" destId="{0198C3E3-3B33-4DAB-80EC-063DD28E0EBD}" srcOrd="1" destOrd="0" presId="urn:microsoft.com/office/officeart/2005/8/layout/vList2"/>
    <dgm:cxn modelId="{53148528-899A-49BE-B96E-E10CE46D432C}" type="presParOf" srcId="{C6731D65-F69B-4FCB-8301-C883F17B16A7}" destId="{3264F340-7996-4F05-B674-396B3549683F}" srcOrd="2" destOrd="0" presId="urn:microsoft.com/office/officeart/2005/8/layout/vList2"/>
    <dgm:cxn modelId="{E106F5EE-1AA4-40E8-A9F0-40398874E31F}" type="presParOf" srcId="{C6731D65-F69B-4FCB-8301-C883F17B16A7}" destId="{A8ED11BA-572F-4C38-9A3B-43A9A5B15302}" srcOrd="3" destOrd="0" presId="urn:microsoft.com/office/officeart/2005/8/layout/vList2"/>
    <dgm:cxn modelId="{125EBE2F-E884-4B9C-BF7B-2B5DB41E0266}" type="presParOf" srcId="{C6731D65-F69B-4FCB-8301-C883F17B16A7}" destId="{AE2BDE00-957A-419E-8CFD-5DE0CCC9BD3F}" srcOrd="4" destOrd="0" presId="urn:microsoft.com/office/officeart/2005/8/layout/vList2"/>
    <dgm:cxn modelId="{91DB3CF3-6AA5-4F30-B5E8-193020C08999}" type="presParOf" srcId="{C6731D65-F69B-4FCB-8301-C883F17B16A7}" destId="{711D4D16-D242-45FD-A215-BA4002E6EBFF}" srcOrd="5" destOrd="0" presId="urn:microsoft.com/office/officeart/2005/8/layout/vList2"/>
    <dgm:cxn modelId="{86D3FE02-6C4C-495A-8269-284709CD98A9}" type="presParOf" srcId="{C6731D65-F69B-4FCB-8301-C883F17B16A7}" destId="{AA0E321E-06C7-4DE4-9A43-9F8B0D4095B5}" srcOrd="6" destOrd="0" presId="urn:microsoft.com/office/officeart/2005/8/layout/vList2"/>
    <dgm:cxn modelId="{FF87424C-F8BA-4D18-BBCE-5CAC35671BC2}" type="presParOf" srcId="{C6731D65-F69B-4FCB-8301-C883F17B16A7}" destId="{E4442D48-73DA-494E-A4C3-8179487CEE02}" srcOrd="7" destOrd="0" presId="urn:microsoft.com/office/officeart/2005/8/layout/vList2"/>
    <dgm:cxn modelId="{6BE6CB0E-7724-46DA-9B54-5AE4DC1600F4}" type="presParOf" srcId="{C6731D65-F69B-4FCB-8301-C883F17B16A7}" destId="{5872FBD4-6382-46BD-8915-FE694C08F3EC}" srcOrd="8" destOrd="0" presId="urn:microsoft.com/office/officeart/2005/8/layout/vList2"/>
    <dgm:cxn modelId="{6C86303E-4FF3-4B6E-A265-BEB3543A4D05}" type="presParOf" srcId="{C6731D65-F69B-4FCB-8301-C883F17B16A7}" destId="{21AFC225-C67B-4303-903C-CFDF2110F4D2}" srcOrd="9" destOrd="0" presId="urn:microsoft.com/office/officeart/2005/8/layout/vList2"/>
    <dgm:cxn modelId="{86F0ABCC-49C0-4720-AF22-83C051B367F4}" type="presParOf" srcId="{C6731D65-F69B-4FCB-8301-C883F17B16A7}" destId="{324DE25D-71A2-4811-9FEB-3EFF9E81AECB}" srcOrd="10" destOrd="0" presId="urn:microsoft.com/office/officeart/2005/8/layout/vList2"/>
    <dgm:cxn modelId="{631968F6-DE9C-4AC2-B7CB-F5BD4A50D22E}" type="presParOf" srcId="{C6731D65-F69B-4FCB-8301-C883F17B16A7}" destId="{A2BD9556-A7E7-4167-AC91-CAD653E88BEE}" srcOrd="11" destOrd="0" presId="urn:microsoft.com/office/officeart/2005/8/layout/vList2"/>
    <dgm:cxn modelId="{4A12951D-5E56-4760-A2B7-F03F8ED92764}" type="presParOf" srcId="{C6731D65-F69B-4FCB-8301-C883F17B16A7}" destId="{8C5C3547-124C-4D56-A1A1-EFC09E65D2C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61EA7E-92F8-4F89-B53B-CA8A8A6A027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6C821-E615-4C37-A09E-2A7F7BDCDE8F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Enormous start up cost.</a:t>
          </a:r>
          <a:endParaRPr lang="en-US" dirty="0"/>
        </a:p>
      </dgm:t>
    </dgm:pt>
    <dgm:pt modelId="{81513930-3F7D-4789-B6F4-85DFA34274FC}" type="parTrans" cxnId="{3917ABAD-C656-4D2B-A6E4-AF51D8C885FA}">
      <dgm:prSet/>
      <dgm:spPr/>
      <dgm:t>
        <a:bodyPr/>
        <a:lstStyle/>
        <a:p>
          <a:endParaRPr lang="en-US"/>
        </a:p>
      </dgm:t>
    </dgm:pt>
    <dgm:pt modelId="{AFE13731-4A4B-4849-9F77-344E629A2CD2}" type="sibTrans" cxnId="{3917ABAD-C656-4D2B-A6E4-AF51D8C885FA}">
      <dgm:prSet/>
      <dgm:spPr/>
      <dgm:t>
        <a:bodyPr/>
        <a:lstStyle/>
        <a:p>
          <a:endParaRPr lang="en-US"/>
        </a:p>
      </dgm:t>
    </dgm:pt>
    <dgm:pt modelId="{53E3E486-A6F0-4C73-B7D9-425741E8C71C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Nurses and doctors are unfamiliarity with technology.</a:t>
          </a:r>
          <a:endParaRPr lang="en-US"/>
        </a:p>
      </dgm:t>
    </dgm:pt>
    <dgm:pt modelId="{4F5D2B00-3718-4A71-BBB4-F5AB065E196F}" type="parTrans" cxnId="{BD04878A-7669-4E02-AD8F-F8C7C184328E}">
      <dgm:prSet/>
      <dgm:spPr/>
      <dgm:t>
        <a:bodyPr/>
        <a:lstStyle/>
        <a:p>
          <a:endParaRPr lang="en-US"/>
        </a:p>
      </dgm:t>
    </dgm:pt>
    <dgm:pt modelId="{896DB0F3-8259-4D7E-ABC7-C1523050715B}" type="sibTrans" cxnId="{BD04878A-7669-4E02-AD8F-F8C7C184328E}">
      <dgm:prSet/>
      <dgm:spPr/>
      <dgm:t>
        <a:bodyPr/>
        <a:lstStyle/>
        <a:p>
          <a:endParaRPr lang="en-US"/>
        </a:p>
      </dgm:t>
    </dgm:pt>
    <dgm:pt modelId="{8DCB48C5-078E-4376-A6AA-16C3D169587F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Hackers may ultimately be able to penetrate system despite security precautions.</a:t>
          </a:r>
          <a:endParaRPr lang="en-US" dirty="0"/>
        </a:p>
      </dgm:t>
    </dgm:pt>
    <dgm:pt modelId="{A812F5DC-C6A9-4159-B387-CC1A3AAEE35E}" type="parTrans" cxnId="{20C7746E-DB13-4D9B-80CC-5AC78C7F62FD}">
      <dgm:prSet/>
      <dgm:spPr/>
      <dgm:t>
        <a:bodyPr/>
        <a:lstStyle/>
        <a:p>
          <a:endParaRPr lang="en-US"/>
        </a:p>
      </dgm:t>
    </dgm:pt>
    <dgm:pt modelId="{23E27848-B232-4D35-A502-0D873F798956}" type="sibTrans" cxnId="{20C7746E-DB13-4D9B-80CC-5AC78C7F62FD}">
      <dgm:prSet/>
      <dgm:spPr/>
      <dgm:t>
        <a:bodyPr/>
        <a:lstStyle/>
        <a:p>
          <a:endParaRPr lang="en-US"/>
        </a:p>
      </dgm:t>
    </dgm:pt>
    <dgm:pt modelId="{C533DF8A-02E5-431F-BF45-A9190DFD29FD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System is attacked by computer viruses</a:t>
          </a:r>
          <a:endParaRPr lang="en-US" dirty="0"/>
        </a:p>
      </dgm:t>
    </dgm:pt>
    <dgm:pt modelId="{C4428399-64D6-40A3-B13A-DB1D5281D407}" type="parTrans" cxnId="{214B3AEF-B6FA-483B-8264-F6A4AE038C1C}">
      <dgm:prSet/>
      <dgm:spPr/>
      <dgm:t>
        <a:bodyPr/>
        <a:lstStyle/>
        <a:p>
          <a:endParaRPr lang="en-US"/>
        </a:p>
      </dgm:t>
    </dgm:pt>
    <dgm:pt modelId="{2FD071FB-E926-4A84-A85A-5D7CA0984FE8}" type="sibTrans" cxnId="{214B3AEF-B6FA-483B-8264-F6A4AE038C1C}">
      <dgm:prSet/>
      <dgm:spPr/>
      <dgm:t>
        <a:bodyPr/>
        <a:lstStyle/>
        <a:p>
          <a:endParaRPr lang="en-US"/>
        </a:p>
      </dgm:t>
    </dgm:pt>
    <dgm:pt modelId="{54D31965-E571-4E0D-B4D7-0CEDA592EABA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Power failure</a:t>
          </a:r>
          <a:endParaRPr lang="en-US"/>
        </a:p>
      </dgm:t>
    </dgm:pt>
    <dgm:pt modelId="{B226A74A-3E58-4A4F-95A8-7E7FC24AF43B}" type="parTrans" cxnId="{AFAD412B-9324-4A3C-94DA-E4B07319A235}">
      <dgm:prSet/>
      <dgm:spPr/>
      <dgm:t>
        <a:bodyPr/>
        <a:lstStyle/>
        <a:p>
          <a:endParaRPr lang="en-US"/>
        </a:p>
      </dgm:t>
    </dgm:pt>
    <dgm:pt modelId="{104880D5-1C75-4E97-A7D3-9598DA9C00C5}" type="sibTrans" cxnId="{AFAD412B-9324-4A3C-94DA-E4B07319A235}">
      <dgm:prSet/>
      <dgm:spPr/>
      <dgm:t>
        <a:bodyPr/>
        <a:lstStyle/>
        <a:p>
          <a:endParaRPr lang="en-US"/>
        </a:p>
      </dgm:t>
    </dgm:pt>
    <dgm:pt modelId="{CF20B9C5-1AAD-4B0D-B7DD-3CC3D0A2E858}" type="pres">
      <dgm:prSet presAssocID="{3A61EA7E-92F8-4F89-B53B-CA8A8A6A02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D17948-E945-45C2-9954-057C57C89140}" type="pres">
      <dgm:prSet presAssocID="{FE86C821-E615-4C37-A09E-2A7F7BDCDE8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C7A71-A82C-490D-8591-4B0F1E33BA15}" type="pres">
      <dgm:prSet presAssocID="{AFE13731-4A4B-4849-9F77-344E629A2CD2}" presName="spacer" presStyleCnt="0"/>
      <dgm:spPr/>
    </dgm:pt>
    <dgm:pt modelId="{F79FC27C-D316-499D-B021-78B80E64C923}" type="pres">
      <dgm:prSet presAssocID="{53E3E486-A6F0-4C73-B7D9-425741E8C71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AB4F3-702E-424E-9333-0FAE8767FE93}" type="pres">
      <dgm:prSet presAssocID="{896DB0F3-8259-4D7E-ABC7-C1523050715B}" presName="spacer" presStyleCnt="0"/>
      <dgm:spPr/>
    </dgm:pt>
    <dgm:pt modelId="{9C3C4E94-1C7C-47C1-8B8C-FF6D606527D3}" type="pres">
      <dgm:prSet presAssocID="{8DCB48C5-078E-4376-A6AA-16C3D169587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EF1CE-1586-4715-8D86-B4F5AE78984B}" type="pres">
      <dgm:prSet presAssocID="{23E27848-B232-4D35-A502-0D873F798956}" presName="spacer" presStyleCnt="0"/>
      <dgm:spPr/>
    </dgm:pt>
    <dgm:pt modelId="{D21100AE-58D5-4567-A196-45736688D37C}" type="pres">
      <dgm:prSet presAssocID="{C533DF8A-02E5-431F-BF45-A9190DFD29F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33239-06D7-4C40-87CC-177903E7CED6}" type="pres">
      <dgm:prSet presAssocID="{2FD071FB-E926-4A84-A85A-5D7CA0984FE8}" presName="spacer" presStyleCnt="0"/>
      <dgm:spPr/>
    </dgm:pt>
    <dgm:pt modelId="{835B3D9B-423A-4FBA-8C9A-0C2F856BA652}" type="pres">
      <dgm:prSet presAssocID="{54D31965-E571-4E0D-B4D7-0CEDA592EAB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EE8A5-B9BE-429B-AE71-9314BB7D4FC0}" type="presOf" srcId="{3A61EA7E-92F8-4F89-B53B-CA8A8A6A027E}" destId="{CF20B9C5-1AAD-4B0D-B7DD-3CC3D0A2E858}" srcOrd="0" destOrd="0" presId="urn:microsoft.com/office/officeart/2005/8/layout/vList2"/>
    <dgm:cxn modelId="{BD04878A-7669-4E02-AD8F-F8C7C184328E}" srcId="{3A61EA7E-92F8-4F89-B53B-CA8A8A6A027E}" destId="{53E3E486-A6F0-4C73-B7D9-425741E8C71C}" srcOrd="1" destOrd="0" parTransId="{4F5D2B00-3718-4A71-BBB4-F5AB065E196F}" sibTransId="{896DB0F3-8259-4D7E-ABC7-C1523050715B}"/>
    <dgm:cxn modelId="{9AEF4D36-3636-4386-B0F4-C62E2343A5B9}" type="presOf" srcId="{8DCB48C5-078E-4376-A6AA-16C3D169587F}" destId="{9C3C4E94-1C7C-47C1-8B8C-FF6D606527D3}" srcOrd="0" destOrd="0" presId="urn:microsoft.com/office/officeart/2005/8/layout/vList2"/>
    <dgm:cxn modelId="{38D03F40-13A4-4849-B62E-E8E8F81E7F68}" type="presOf" srcId="{FE86C821-E615-4C37-A09E-2A7F7BDCDE8F}" destId="{B8D17948-E945-45C2-9954-057C57C89140}" srcOrd="0" destOrd="0" presId="urn:microsoft.com/office/officeart/2005/8/layout/vList2"/>
    <dgm:cxn modelId="{AFAD412B-9324-4A3C-94DA-E4B07319A235}" srcId="{3A61EA7E-92F8-4F89-B53B-CA8A8A6A027E}" destId="{54D31965-E571-4E0D-B4D7-0CEDA592EABA}" srcOrd="4" destOrd="0" parTransId="{B226A74A-3E58-4A4F-95A8-7E7FC24AF43B}" sibTransId="{104880D5-1C75-4E97-A7D3-9598DA9C00C5}"/>
    <dgm:cxn modelId="{E0F3FE3E-D269-4CBA-A448-F46738FAB905}" type="presOf" srcId="{C533DF8A-02E5-431F-BF45-A9190DFD29FD}" destId="{D21100AE-58D5-4567-A196-45736688D37C}" srcOrd="0" destOrd="0" presId="urn:microsoft.com/office/officeart/2005/8/layout/vList2"/>
    <dgm:cxn modelId="{3917ABAD-C656-4D2B-A6E4-AF51D8C885FA}" srcId="{3A61EA7E-92F8-4F89-B53B-CA8A8A6A027E}" destId="{FE86C821-E615-4C37-A09E-2A7F7BDCDE8F}" srcOrd="0" destOrd="0" parTransId="{81513930-3F7D-4789-B6F4-85DFA34274FC}" sibTransId="{AFE13731-4A4B-4849-9F77-344E629A2CD2}"/>
    <dgm:cxn modelId="{214B3AEF-B6FA-483B-8264-F6A4AE038C1C}" srcId="{3A61EA7E-92F8-4F89-B53B-CA8A8A6A027E}" destId="{C533DF8A-02E5-431F-BF45-A9190DFD29FD}" srcOrd="3" destOrd="0" parTransId="{C4428399-64D6-40A3-B13A-DB1D5281D407}" sibTransId="{2FD071FB-E926-4A84-A85A-5D7CA0984FE8}"/>
    <dgm:cxn modelId="{20C7746E-DB13-4D9B-80CC-5AC78C7F62FD}" srcId="{3A61EA7E-92F8-4F89-B53B-CA8A8A6A027E}" destId="{8DCB48C5-078E-4376-A6AA-16C3D169587F}" srcOrd="2" destOrd="0" parTransId="{A812F5DC-C6A9-4159-B387-CC1A3AAEE35E}" sibTransId="{23E27848-B232-4D35-A502-0D873F798956}"/>
    <dgm:cxn modelId="{ED0C8802-70BA-4793-AF78-E07A9549E56B}" type="presOf" srcId="{54D31965-E571-4E0D-B4D7-0CEDA592EABA}" destId="{835B3D9B-423A-4FBA-8C9A-0C2F856BA652}" srcOrd="0" destOrd="0" presId="urn:microsoft.com/office/officeart/2005/8/layout/vList2"/>
    <dgm:cxn modelId="{B5717FA8-1DDD-4D09-8B25-D7D13246B6D1}" type="presOf" srcId="{53E3E486-A6F0-4C73-B7D9-425741E8C71C}" destId="{F79FC27C-D316-499D-B021-78B80E64C923}" srcOrd="0" destOrd="0" presId="urn:microsoft.com/office/officeart/2005/8/layout/vList2"/>
    <dgm:cxn modelId="{BAF66538-731E-456D-8C89-7812A2DEB730}" type="presParOf" srcId="{CF20B9C5-1AAD-4B0D-B7DD-3CC3D0A2E858}" destId="{B8D17948-E945-45C2-9954-057C57C89140}" srcOrd="0" destOrd="0" presId="urn:microsoft.com/office/officeart/2005/8/layout/vList2"/>
    <dgm:cxn modelId="{3C99E948-382D-4078-85F1-D169B5CDDC2A}" type="presParOf" srcId="{CF20B9C5-1AAD-4B0D-B7DD-3CC3D0A2E858}" destId="{463C7A71-A82C-490D-8591-4B0F1E33BA15}" srcOrd="1" destOrd="0" presId="urn:microsoft.com/office/officeart/2005/8/layout/vList2"/>
    <dgm:cxn modelId="{7E8D5FBB-5E55-40FF-90B8-548D443C6699}" type="presParOf" srcId="{CF20B9C5-1AAD-4B0D-B7DD-3CC3D0A2E858}" destId="{F79FC27C-D316-499D-B021-78B80E64C923}" srcOrd="2" destOrd="0" presId="urn:microsoft.com/office/officeart/2005/8/layout/vList2"/>
    <dgm:cxn modelId="{622BCDDF-B11D-49EE-AEFD-B35C6ED8EAA3}" type="presParOf" srcId="{CF20B9C5-1AAD-4B0D-B7DD-3CC3D0A2E858}" destId="{65BAB4F3-702E-424E-9333-0FAE8767FE93}" srcOrd="3" destOrd="0" presId="urn:microsoft.com/office/officeart/2005/8/layout/vList2"/>
    <dgm:cxn modelId="{0D366A2E-6BE2-4FE2-B7DD-2B6CEA51F164}" type="presParOf" srcId="{CF20B9C5-1AAD-4B0D-B7DD-3CC3D0A2E858}" destId="{9C3C4E94-1C7C-47C1-8B8C-FF6D606527D3}" srcOrd="4" destOrd="0" presId="urn:microsoft.com/office/officeart/2005/8/layout/vList2"/>
    <dgm:cxn modelId="{C547F544-7EC4-407D-B0EB-8B36A1AA8CA8}" type="presParOf" srcId="{CF20B9C5-1AAD-4B0D-B7DD-3CC3D0A2E858}" destId="{99DEF1CE-1586-4715-8D86-B4F5AE78984B}" srcOrd="5" destOrd="0" presId="urn:microsoft.com/office/officeart/2005/8/layout/vList2"/>
    <dgm:cxn modelId="{7A63A27C-ADC0-4914-8C6F-56402A83DC13}" type="presParOf" srcId="{CF20B9C5-1AAD-4B0D-B7DD-3CC3D0A2E858}" destId="{D21100AE-58D5-4567-A196-45736688D37C}" srcOrd="6" destOrd="0" presId="urn:microsoft.com/office/officeart/2005/8/layout/vList2"/>
    <dgm:cxn modelId="{161B1EB5-4597-4D89-9E0F-1AF5BE8F7814}" type="presParOf" srcId="{CF20B9C5-1AAD-4B0D-B7DD-3CC3D0A2E858}" destId="{C6C33239-06D7-4C40-87CC-177903E7CED6}" srcOrd="7" destOrd="0" presId="urn:microsoft.com/office/officeart/2005/8/layout/vList2"/>
    <dgm:cxn modelId="{F08F5FD1-61F4-416B-8D31-52E407C6804C}" type="presParOf" srcId="{CF20B9C5-1AAD-4B0D-B7DD-3CC3D0A2E858}" destId="{835B3D9B-423A-4FBA-8C9A-0C2F856BA6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9FC1AF-D611-4D09-87BD-E0380EAD97A1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A4F90-B2B3-4217-9294-2A3EBF021AF5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dirty="0" smtClean="0"/>
            <a:t>Thank You</a:t>
          </a:r>
          <a:endParaRPr lang="en-US" dirty="0"/>
        </a:p>
      </dgm:t>
    </dgm:pt>
    <dgm:pt modelId="{4BEE8BD4-6E9E-45DA-A13E-66E984C2BFCD}" type="parTrans" cxnId="{3EB3D17F-D06A-437A-8169-1982FB10067A}">
      <dgm:prSet/>
      <dgm:spPr/>
      <dgm:t>
        <a:bodyPr/>
        <a:lstStyle/>
        <a:p>
          <a:endParaRPr lang="en-US"/>
        </a:p>
      </dgm:t>
    </dgm:pt>
    <dgm:pt modelId="{7B95D14F-AA2C-4BBE-8553-2CF123562273}" type="sibTrans" cxnId="{3EB3D17F-D06A-437A-8169-1982FB10067A}">
      <dgm:prSet/>
      <dgm:spPr/>
      <dgm:t>
        <a:bodyPr/>
        <a:lstStyle/>
        <a:p>
          <a:endParaRPr lang="en-US"/>
        </a:p>
      </dgm:t>
    </dgm:pt>
    <dgm:pt modelId="{A4C6B457-333D-4F32-925B-4C06707C36D9}" type="pres">
      <dgm:prSet presAssocID="{7C9FC1AF-D611-4D09-87BD-E0380EAD97A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F8952A-B76B-4E8D-BB75-648720A3F23C}" type="pres">
      <dgm:prSet presAssocID="{12BA4F90-B2B3-4217-9294-2A3EBF021AF5}" presName="circ1TxSh" presStyleLbl="vennNode1" presStyleIdx="0" presStyleCnt="1" custScaleX="160976" custLinFactNeighborX="-2439" custLinFactNeighborY="2439"/>
      <dgm:spPr/>
      <dgm:t>
        <a:bodyPr/>
        <a:lstStyle/>
        <a:p>
          <a:endParaRPr lang="en-US"/>
        </a:p>
      </dgm:t>
    </dgm:pt>
  </dgm:ptLst>
  <dgm:cxnLst>
    <dgm:cxn modelId="{72A02111-2E7E-40FD-B7FE-9478CEF79338}" type="presOf" srcId="{12BA4F90-B2B3-4217-9294-2A3EBF021AF5}" destId="{09F8952A-B76B-4E8D-BB75-648720A3F23C}" srcOrd="0" destOrd="0" presId="urn:microsoft.com/office/officeart/2005/8/layout/venn1"/>
    <dgm:cxn modelId="{3EB3D17F-D06A-437A-8169-1982FB10067A}" srcId="{7C9FC1AF-D611-4D09-87BD-E0380EAD97A1}" destId="{12BA4F90-B2B3-4217-9294-2A3EBF021AF5}" srcOrd="0" destOrd="0" parTransId="{4BEE8BD4-6E9E-45DA-A13E-66E984C2BFCD}" sibTransId="{7B95D14F-AA2C-4BBE-8553-2CF123562273}"/>
    <dgm:cxn modelId="{60FD5CB7-FCBF-4150-890F-684C808DCAF2}" type="presOf" srcId="{7C9FC1AF-D611-4D09-87BD-E0380EAD97A1}" destId="{A4C6B457-333D-4F32-925B-4C06707C36D9}" srcOrd="0" destOrd="0" presId="urn:microsoft.com/office/officeart/2005/8/layout/venn1"/>
    <dgm:cxn modelId="{205BEA0C-D20E-413F-B04D-B486F9EB8FF6}" type="presParOf" srcId="{A4C6B457-333D-4F32-925B-4C06707C36D9}" destId="{09F8952A-B76B-4E8D-BB75-648720A3F23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9DC20-2B5F-482A-A91A-A12EFE9C521B}">
      <dsp:nvSpPr>
        <dsp:cNvPr id="0" name=""/>
        <dsp:cNvSpPr/>
      </dsp:nvSpPr>
      <dsp:spPr>
        <a:xfrm>
          <a:off x="0" y="76205"/>
          <a:ext cx="3099816" cy="81763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Introduction</a:t>
          </a:r>
        </a:p>
      </dsp:txBody>
      <dsp:txXfrm>
        <a:off x="39914" y="116119"/>
        <a:ext cx="3019988" cy="737809"/>
      </dsp:txXfrm>
    </dsp:sp>
    <dsp:sp modelId="{18F9F78F-2514-4A97-8999-BD0ADDE51AF8}">
      <dsp:nvSpPr>
        <dsp:cNvPr id="0" name=""/>
        <dsp:cNvSpPr/>
      </dsp:nvSpPr>
      <dsp:spPr>
        <a:xfrm>
          <a:off x="0" y="990593"/>
          <a:ext cx="3099816" cy="86314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Requirement</a:t>
          </a:r>
        </a:p>
      </dsp:txBody>
      <dsp:txXfrm>
        <a:off x="42135" y="1032728"/>
        <a:ext cx="3015546" cy="778876"/>
      </dsp:txXfrm>
    </dsp:sp>
    <dsp:sp modelId="{532682BC-015B-4F42-AAB8-8E905837DD34}">
      <dsp:nvSpPr>
        <dsp:cNvPr id="0" name=""/>
        <dsp:cNvSpPr/>
      </dsp:nvSpPr>
      <dsp:spPr>
        <a:xfrm>
          <a:off x="0" y="1944486"/>
          <a:ext cx="3099816" cy="66778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u="none" kern="1200" dirty="0" smtClean="0"/>
            <a:t>Features</a:t>
          </a:r>
          <a:r>
            <a:rPr lang="en-US" sz="2800" b="1" kern="1200" dirty="0" smtClean="0"/>
            <a:t> </a:t>
          </a:r>
          <a:endParaRPr lang="en-US" sz="2800" kern="1200" dirty="0"/>
        </a:p>
      </dsp:txBody>
      <dsp:txXfrm>
        <a:off x="32598" y="1977084"/>
        <a:ext cx="3034620" cy="602585"/>
      </dsp:txXfrm>
    </dsp:sp>
    <dsp:sp modelId="{93DCA74D-3514-4A8F-8096-BE6B2EDFAECB}">
      <dsp:nvSpPr>
        <dsp:cNvPr id="0" name=""/>
        <dsp:cNvSpPr/>
      </dsp:nvSpPr>
      <dsp:spPr>
        <a:xfrm>
          <a:off x="0" y="2661501"/>
          <a:ext cx="3099816" cy="7940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Advantages</a:t>
          </a:r>
        </a:p>
      </dsp:txBody>
      <dsp:txXfrm>
        <a:off x="38764" y="2700265"/>
        <a:ext cx="3022288" cy="716549"/>
      </dsp:txXfrm>
    </dsp:sp>
    <dsp:sp modelId="{6A1314FB-759C-4742-87BB-82DC9B193F2B}">
      <dsp:nvSpPr>
        <dsp:cNvPr id="0" name=""/>
        <dsp:cNvSpPr/>
      </dsp:nvSpPr>
      <dsp:spPr>
        <a:xfrm>
          <a:off x="0" y="3525191"/>
          <a:ext cx="3099816" cy="70251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Disadvantages</a:t>
          </a:r>
        </a:p>
      </dsp:txBody>
      <dsp:txXfrm>
        <a:off x="34294" y="3559485"/>
        <a:ext cx="3031228" cy="633926"/>
      </dsp:txXfrm>
    </dsp:sp>
    <dsp:sp modelId="{F3C21654-AC7F-4C19-A0A4-52D09274671E}">
      <dsp:nvSpPr>
        <dsp:cNvPr id="0" name=""/>
        <dsp:cNvSpPr/>
      </dsp:nvSpPr>
      <dsp:spPr>
        <a:xfrm>
          <a:off x="0" y="4301253"/>
          <a:ext cx="3099816" cy="81246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Conclusion</a:t>
          </a:r>
          <a:endParaRPr lang="en-US" sz="2800" b="0" kern="1200" dirty="0"/>
        </a:p>
      </dsp:txBody>
      <dsp:txXfrm>
        <a:off x="39661" y="4340914"/>
        <a:ext cx="3020494" cy="733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A5726-C883-4B94-A91D-C1EE3BB30038}">
      <dsp:nvSpPr>
        <dsp:cNvPr id="0" name=""/>
        <dsp:cNvSpPr/>
      </dsp:nvSpPr>
      <dsp:spPr>
        <a:xfrm>
          <a:off x="0" y="1462125"/>
          <a:ext cx="7467600" cy="1949500"/>
        </a:xfrm>
        <a:prstGeom prst="notchedRightArrow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B19D5C0-AD48-48BA-9643-BF4BD48188E0}">
      <dsp:nvSpPr>
        <dsp:cNvPr id="0" name=""/>
        <dsp:cNvSpPr/>
      </dsp:nvSpPr>
      <dsp:spPr>
        <a:xfrm>
          <a:off x="0" y="0"/>
          <a:ext cx="6720840" cy="194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Hospital management system is a computer system that helps manage the information related to health care and aids in the job completion of health care providers effectively.</a:t>
          </a:r>
          <a:endParaRPr lang="en-US" sz="2300" kern="1200" dirty="0"/>
        </a:p>
      </dsp:txBody>
      <dsp:txXfrm>
        <a:off x="0" y="0"/>
        <a:ext cx="6720840" cy="1949500"/>
      </dsp:txXfrm>
    </dsp:sp>
    <dsp:sp modelId="{10CD651C-5BF0-4360-AE82-CA7D916D93CA}">
      <dsp:nvSpPr>
        <dsp:cNvPr id="0" name=""/>
        <dsp:cNvSpPr/>
      </dsp:nvSpPr>
      <dsp:spPr>
        <a:xfrm>
          <a:off x="3116732" y="2193188"/>
          <a:ext cx="487375" cy="4873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77238-C6FE-4557-A227-08236F2A7E0D}">
      <dsp:nvSpPr>
        <dsp:cNvPr id="0" name=""/>
        <dsp:cNvSpPr/>
      </dsp:nvSpPr>
      <dsp:spPr>
        <a:xfrm>
          <a:off x="560069" y="0"/>
          <a:ext cx="6347460" cy="48737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CEC81-D228-48B4-A953-24E22CFDCFEE}">
      <dsp:nvSpPr>
        <dsp:cNvPr id="0" name=""/>
        <dsp:cNvSpPr/>
      </dsp:nvSpPr>
      <dsp:spPr>
        <a:xfrm>
          <a:off x="326707" y="1462125"/>
          <a:ext cx="6814185" cy="19495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main function of a hospital is </a:t>
          </a:r>
          <a:r>
            <a:rPr lang="en-US" sz="2300" b="1" kern="1200" dirty="0" smtClean="0"/>
            <a:t>to provide the population with complete health care</a:t>
          </a:r>
          <a:r>
            <a:rPr lang="en-US" sz="2300" kern="1200" dirty="0" smtClean="0"/>
            <a:t>; it also functions as the center for the training of health workers. A hospital is generally a vital part of a social and medical organization.</a:t>
          </a:r>
          <a:endParaRPr lang="en-US" sz="2300" kern="1200" dirty="0"/>
        </a:p>
      </dsp:txBody>
      <dsp:txXfrm>
        <a:off x="421874" y="1557292"/>
        <a:ext cx="6623851" cy="1759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BAC91-BF27-4914-850F-6DDAC94852F2}">
      <dsp:nvSpPr>
        <dsp:cNvPr id="0" name=""/>
        <dsp:cNvSpPr/>
      </dsp:nvSpPr>
      <dsp:spPr>
        <a:xfrm>
          <a:off x="0" y="29600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Immediate access of data.</a:t>
          </a:r>
          <a:endParaRPr lang="en-US" sz="2600" kern="1200" dirty="0"/>
        </a:p>
      </dsp:txBody>
      <dsp:txXfrm>
        <a:off x="30442" y="60042"/>
        <a:ext cx="7406716" cy="562726"/>
      </dsp:txXfrm>
    </dsp:sp>
    <dsp:sp modelId="{3264F340-7996-4F05-B674-396B3549683F}">
      <dsp:nvSpPr>
        <dsp:cNvPr id="0" name=""/>
        <dsp:cNvSpPr/>
      </dsp:nvSpPr>
      <dsp:spPr>
        <a:xfrm>
          <a:off x="0" y="728091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Friendly user interface.</a:t>
          </a:r>
          <a:endParaRPr lang="en-US" sz="2600" kern="1200" dirty="0"/>
        </a:p>
      </dsp:txBody>
      <dsp:txXfrm>
        <a:off x="30442" y="758533"/>
        <a:ext cx="7406716" cy="562726"/>
      </dsp:txXfrm>
    </dsp:sp>
    <dsp:sp modelId="{AE2BDE00-957A-419E-8CFD-5DE0CCC9BD3F}">
      <dsp:nvSpPr>
        <dsp:cNvPr id="0" name=""/>
        <dsp:cNvSpPr/>
      </dsp:nvSpPr>
      <dsp:spPr>
        <a:xfrm>
          <a:off x="0" y="1426581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Time saving.</a:t>
          </a:r>
          <a:endParaRPr lang="en-US" sz="2600" kern="1200"/>
        </a:p>
      </dsp:txBody>
      <dsp:txXfrm>
        <a:off x="30442" y="1457023"/>
        <a:ext cx="7406716" cy="562726"/>
      </dsp:txXfrm>
    </dsp:sp>
    <dsp:sp modelId="{AA0E321E-06C7-4DE4-9A43-9F8B0D4095B5}">
      <dsp:nvSpPr>
        <dsp:cNvPr id="0" name=""/>
        <dsp:cNvSpPr/>
      </dsp:nvSpPr>
      <dsp:spPr>
        <a:xfrm>
          <a:off x="0" y="2125071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can be easily insert/update/ delete.</a:t>
          </a:r>
          <a:endParaRPr lang="en-US" sz="2600" kern="1200" dirty="0"/>
        </a:p>
      </dsp:txBody>
      <dsp:txXfrm>
        <a:off x="30442" y="2155513"/>
        <a:ext cx="7406716" cy="562726"/>
      </dsp:txXfrm>
    </dsp:sp>
    <dsp:sp modelId="{5872FBD4-6382-46BD-8915-FE694C08F3EC}">
      <dsp:nvSpPr>
        <dsp:cNvPr id="0" name=""/>
        <dsp:cNvSpPr/>
      </dsp:nvSpPr>
      <dsp:spPr>
        <a:xfrm>
          <a:off x="0" y="2823561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Saving paper work.</a:t>
          </a:r>
          <a:endParaRPr lang="en-US" sz="2600" kern="1200"/>
        </a:p>
      </dsp:txBody>
      <dsp:txXfrm>
        <a:off x="30442" y="2854003"/>
        <a:ext cx="7406716" cy="562726"/>
      </dsp:txXfrm>
    </dsp:sp>
    <dsp:sp modelId="{324DE25D-71A2-4811-9FEB-3EFF9E81AECB}">
      <dsp:nvSpPr>
        <dsp:cNvPr id="0" name=""/>
        <dsp:cNvSpPr/>
      </dsp:nvSpPr>
      <dsp:spPr>
        <a:xfrm>
          <a:off x="0" y="3522051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Give Facility of different types of enquiry.</a:t>
          </a:r>
          <a:endParaRPr lang="en-US" sz="2600" kern="1200" dirty="0"/>
        </a:p>
      </dsp:txBody>
      <dsp:txXfrm>
        <a:off x="30442" y="3552493"/>
        <a:ext cx="7406716" cy="562726"/>
      </dsp:txXfrm>
    </dsp:sp>
    <dsp:sp modelId="{8C5C3547-124C-4D56-A1A1-EFC09E65D2CB}">
      <dsp:nvSpPr>
        <dsp:cNvPr id="0" name=""/>
        <dsp:cNvSpPr/>
      </dsp:nvSpPr>
      <dsp:spPr>
        <a:xfrm>
          <a:off x="0" y="4220541"/>
          <a:ext cx="7467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Data’s are easily approachable.</a:t>
          </a:r>
          <a:endParaRPr lang="en-US" sz="2600" kern="1200" dirty="0"/>
        </a:p>
      </dsp:txBody>
      <dsp:txXfrm>
        <a:off x="30442" y="4250983"/>
        <a:ext cx="740671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17948-E945-45C2-9954-057C57C89140}">
      <dsp:nvSpPr>
        <dsp:cNvPr id="0" name=""/>
        <dsp:cNvSpPr/>
      </dsp:nvSpPr>
      <dsp:spPr>
        <a:xfrm>
          <a:off x="0" y="63297"/>
          <a:ext cx="7467600" cy="8964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Enormous start up cost.</a:t>
          </a:r>
          <a:endParaRPr lang="en-US" sz="2300" kern="1200" dirty="0"/>
        </a:p>
      </dsp:txBody>
      <dsp:txXfrm>
        <a:off x="43761" y="107058"/>
        <a:ext cx="7380078" cy="808917"/>
      </dsp:txXfrm>
    </dsp:sp>
    <dsp:sp modelId="{F79FC27C-D316-499D-B021-78B80E64C923}">
      <dsp:nvSpPr>
        <dsp:cNvPr id="0" name=""/>
        <dsp:cNvSpPr/>
      </dsp:nvSpPr>
      <dsp:spPr>
        <a:xfrm>
          <a:off x="0" y="1025976"/>
          <a:ext cx="7467600" cy="8964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Nurses and doctors are unfamiliarity with technology.</a:t>
          </a:r>
          <a:endParaRPr lang="en-US" sz="2300" kern="1200"/>
        </a:p>
      </dsp:txBody>
      <dsp:txXfrm>
        <a:off x="43761" y="1069737"/>
        <a:ext cx="7380078" cy="808917"/>
      </dsp:txXfrm>
    </dsp:sp>
    <dsp:sp modelId="{9C3C4E94-1C7C-47C1-8B8C-FF6D606527D3}">
      <dsp:nvSpPr>
        <dsp:cNvPr id="0" name=""/>
        <dsp:cNvSpPr/>
      </dsp:nvSpPr>
      <dsp:spPr>
        <a:xfrm>
          <a:off x="0" y="1988656"/>
          <a:ext cx="7467600" cy="8964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Hackers may ultimately be able to penetrate system despite security precautions.</a:t>
          </a:r>
          <a:endParaRPr lang="en-US" sz="2300" kern="1200" dirty="0"/>
        </a:p>
      </dsp:txBody>
      <dsp:txXfrm>
        <a:off x="43761" y="2032417"/>
        <a:ext cx="7380078" cy="808917"/>
      </dsp:txXfrm>
    </dsp:sp>
    <dsp:sp modelId="{D21100AE-58D5-4567-A196-45736688D37C}">
      <dsp:nvSpPr>
        <dsp:cNvPr id="0" name=""/>
        <dsp:cNvSpPr/>
      </dsp:nvSpPr>
      <dsp:spPr>
        <a:xfrm>
          <a:off x="0" y="2951335"/>
          <a:ext cx="7467600" cy="8964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System is attacked by computer viruses</a:t>
          </a:r>
          <a:endParaRPr lang="en-US" sz="2300" kern="1200" dirty="0"/>
        </a:p>
      </dsp:txBody>
      <dsp:txXfrm>
        <a:off x="43761" y="2995096"/>
        <a:ext cx="7380078" cy="808917"/>
      </dsp:txXfrm>
    </dsp:sp>
    <dsp:sp modelId="{835B3D9B-423A-4FBA-8C9A-0C2F856BA652}">
      <dsp:nvSpPr>
        <dsp:cNvPr id="0" name=""/>
        <dsp:cNvSpPr/>
      </dsp:nvSpPr>
      <dsp:spPr>
        <a:xfrm>
          <a:off x="0" y="3914015"/>
          <a:ext cx="7467600" cy="8964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Power failure</a:t>
          </a:r>
          <a:endParaRPr lang="en-US" sz="2300" kern="1200"/>
        </a:p>
      </dsp:txBody>
      <dsp:txXfrm>
        <a:off x="43761" y="3957776"/>
        <a:ext cx="7380078" cy="808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8952A-B76B-4E8D-BB75-648720A3F23C}">
      <dsp:nvSpPr>
        <dsp:cNvPr id="0" name=""/>
        <dsp:cNvSpPr/>
      </dsp:nvSpPr>
      <dsp:spPr>
        <a:xfrm>
          <a:off x="-6" y="0"/>
          <a:ext cx="5029212" cy="3124200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1" kern="1200" dirty="0" smtClean="0"/>
            <a:t>Thank You</a:t>
          </a:r>
          <a:endParaRPr lang="en-US" sz="6400" kern="1200" dirty="0"/>
        </a:p>
      </dsp:txBody>
      <dsp:txXfrm>
        <a:off x="736505" y="457528"/>
        <a:ext cx="3556190" cy="220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3300F3-E17A-49CF-985B-312BD1536C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"/>
            <a:ext cx="6643468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Hospital </a:t>
            </a:r>
            <a:r>
              <a:rPr lang="en-US" sz="2800" dirty="0" smtClean="0">
                <a:solidFill>
                  <a:schemeClr val="tx1"/>
                </a:solidFill>
              </a:rPr>
              <a:t> Management  System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743200"/>
            <a:ext cx="4953000" cy="373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Course Code: CSE-0318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Course Name</a:t>
            </a:r>
            <a:r>
              <a:rPr lang="en-US" dirty="0" smtClean="0">
                <a:solidFill>
                  <a:srgbClr val="002060"/>
                </a:solidFill>
              </a:rPr>
              <a:t>:  Software </a:t>
            </a:r>
            <a:r>
              <a:rPr lang="en-US" dirty="0">
                <a:solidFill>
                  <a:srgbClr val="002060"/>
                </a:solidFill>
              </a:rPr>
              <a:t>Engineering Lab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Submitted To: Khan Md. </a:t>
            </a:r>
            <a:r>
              <a:rPr lang="en-US" dirty="0" err="1" smtClean="0">
                <a:solidFill>
                  <a:srgbClr val="002060"/>
                </a:solidFill>
              </a:rPr>
              <a:t>Hasib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Lecturer Dept. Of CSE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State University Of Bangladesh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Submitted By: </a:t>
            </a:r>
            <a:r>
              <a:rPr lang="en-US" dirty="0" err="1" smtClean="0">
                <a:solidFill>
                  <a:srgbClr val="002060"/>
                </a:solidFill>
              </a:rPr>
              <a:t>Rubyat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Jesmin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shammi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ID: UG02-47-18-034</a:t>
            </a:r>
          </a:p>
        </p:txBody>
      </p:sp>
    </p:spTree>
    <p:extLst>
      <p:ext uri="{BB962C8B-B14F-4D97-AF65-F5344CB8AC3E}">
        <p14:creationId xmlns:p14="http://schemas.microsoft.com/office/powerpoint/2010/main" val="21299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7467600" cy="1143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5817183"/>
              </p:ext>
            </p:extLst>
          </p:nvPr>
        </p:nvGraphicFramePr>
        <p:xfrm>
          <a:off x="1371600" y="2362200"/>
          <a:ext cx="5029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miley Face 6"/>
          <p:cNvSpPr/>
          <p:nvPr/>
        </p:nvSpPr>
        <p:spPr>
          <a:xfrm>
            <a:off x="5029200" y="4114800"/>
            <a:ext cx="533400" cy="60960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48006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Outline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5858752"/>
              </p:ext>
            </p:extLst>
          </p:nvPr>
        </p:nvGraphicFramePr>
        <p:xfrm>
          <a:off x="152400" y="1447800"/>
          <a:ext cx="8610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5849338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8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main FUNCTION OF A HOSPITAL?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2599637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 smtClean="0"/>
              <a:t>Used            :</a:t>
            </a:r>
            <a:r>
              <a:rPr lang="en-US" b="1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                     </a:t>
            </a:r>
            <a:r>
              <a:rPr lang="en-US" dirty="0" smtClean="0"/>
              <a:t> :</a:t>
            </a:r>
            <a:r>
              <a:rPr lang="en-US" dirty="0"/>
              <a:t>  </a:t>
            </a:r>
            <a:r>
              <a:rPr lang="en-US" dirty="0" smtClean="0"/>
              <a:t>My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Interface Design  </a:t>
            </a:r>
            <a:r>
              <a:rPr lang="en-US" dirty="0" smtClean="0"/>
              <a:t>:</a:t>
            </a:r>
            <a:r>
              <a:rPr lang="en-US" dirty="0"/>
              <a:t>  </a:t>
            </a:r>
            <a:r>
              <a:rPr lang="en-US" dirty="0" smtClean="0"/>
              <a:t>Html 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smtClean="0"/>
              <a:t>,Bootstrap             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Browser                 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Google Chrome</a:t>
            </a:r>
          </a:p>
          <a:p>
            <a:r>
              <a:rPr lang="en-US" dirty="0"/>
              <a:t>Software                         : XAMPP Server</a:t>
            </a:r>
          </a:p>
        </p:txBody>
      </p:sp>
    </p:spTree>
    <p:extLst>
      <p:ext uri="{BB962C8B-B14F-4D97-AF65-F5344CB8AC3E}">
        <p14:creationId xmlns:p14="http://schemas.microsoft.com/office/powerpoint/2010/main" val="39595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720667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Login Systems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000" dirty="0" smtClean="0"/>
              <a:t>.</a:t>
            </a:r>
            <a:r>
              <a:rPr lang="en-US" dirty="0" smtClean="0"/>
              <a:t>Patients</a:t>
            </a:r>
          </a:p>
          <a:p>
            <a:pPr marL="0" indent="0">
              <a:buNone/>
            </a:pPr>
            <a:r>
              <a:rPr lang="en-US" sz="4000" dirty="0" smtClean="0"/>
              <a:t> .</a:t>
            </a:r>
            <a:r>
              <a:rPr lang="en-US" dirty="0" smtClean="0"/>
              <a:t>Admin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4000" dirty="0" smtClean="0"/>
              <a:t>.</a:t>
            </a:r>
            <a:r>
              <a:rPr lang="en-US" dirty="0" smtClean="0"/>
              <a:t>Doctor</a:t>
            </a:r>
          </a:p>
          <a:p>
            <a:r>
              <a:rPr lang="en-US" dirty="0" smtClean="0"/>
              <a:t>Book </a:t>
            </a:r>
            <a:r>
              <a:rPr lang="en-US" dirty="0"/>
              <a:t>Appointment</a:t>
            </a:r>
          </a:p>
          <a:p>
            <a:r>
              <a:rPr lang="en-US" smtClean="0"/>
              <a:t>Doctor </a:t>
            </a:r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2239606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5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501654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/>
              <a:t>Conclusion</a:t>
            </a:r>
            <a:br>
              <a:rPr lang="en-US" sz="3200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the hospital considers applying this approach, it is necessary to learn how to develop a hospital management system. Planning and setting priorities is one of the important stages. It outlines the functions and benefits that the medical institution expects to get at the final point</a:t>
            </a:r>
            <a:r>
              <a:rPr lang="en-US" sz="200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8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457</TotalTime>
  <Words>237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Hospital  Management  System</vt:lpstr>
      <vt:lpstr>Outline</vt:lpstr>
      <vt:lpstr>Introduction </vt:lpstr>
      <vt:lpstr>What is the main FUNCTION OF A HOSPITAL?</vt:lpstr>
      <vt:lpstr>Requirement </vt:lpstr>
      <vt:lpstr>Features</vt:lpstr>
      <vt:lpstr>Advantages </vt:lpstr>
      <vt:lpstr>Disadvantages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ADMIN</dc:creator>
  <cp:lastModifiedBy>ADMIN</cp:lastModifiedBy>
  <cp:revision>41</cp:revision>
  <dcterms:created xsi:type="dcterms:W3CDTF">2021-07-09T04:38:15Z</dcterms:created>
  <dcterms:modified xsi:type="dcterms:W3CDTF">2021-09-22T06:52:34Z</dcterms:modified>
</cp:coreProperties>
</file>