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6A4DF6-FCED-483E-A87A-62F42947EB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52400"/>
            <a:ext cx="3124200" cy="1828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</a:rPr>
              <a:t>Portfolio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667000"/>
            <a:ext cx="5486400" cy="38862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Course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Code: CSE-0402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Course Name: E-Commerce And Web Engineering Lab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Submitted </a:t>
            </a:r>
            <a:r>
              <a:rPr lang="en-US" sz="2000" b="1" dirty="0">
                <a:solidFill>
                  <a:srgbClr val="002060"/>
                </a:solidFill>
              </a:rPr>
              <a:t>To: Khan Md. </a:t>
            </a:r>
            <a:r>
              <a:rPr lang="en-US" sz="2000" b="1" dirty="0" err="1">
                <a:solidFill>
                  <a:srgbClr val="002060"/>
                </a:solidFill>
              </a:rPr>
              <a:t>Hasib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Lecturer </a:t>
            </a:r>
            <a:r>
              <a:rPr lang="en-US" sz="2000" b="1" dirty="0" smtClean="0">
                <a:solidFill>
                  <a:srgbClr val="002060"/>
                </a:solidFill>
              </a:rPr>
              <a:t> Dept</a:t>
            </a:r>
            <a:r>
              <a:rPr lang="en-US" sz="2000" b="1" dirty="0">
                <a:solidFill>
                  <a:srgbClr val="002060"/>
                </a:solidFill>
              </a:rPr>
              <a:t>. Of CSE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State University Of </a:t>
            </a:r>
            <a:r>
              <a:rPr lang="en-US" sz="2000" b="1" dirty="0" smtClean="0">
                <a:solidFill>
                  <a:srgbClr val="002060"/>
                </a:solidFill>
              </a:rPr>
              <a:t>Bangladesh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Submitted </a:t>
            </a:r>
            <a:r>
              <a:rPr lang="en-US" sz="2000" b="1" dirty="0">
                <a:solidFill>
                  <a:srgbClr val="002060"/>
                </a:solidFill>
              </a:rPr>
              <a:t>By: </a:t>
            </a:r>
            <a:r>
              <a:rPr lang="en-US" sz="2000" b="1" dirty="0" err="1">
                <a:solidFill>
                  <a:srgbClr val="002060"/>
                </a:solidFill>
              </a:rPr>
              <a:t>Rubyat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Jesmin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shammi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ID: UG02-47-18-034</a:t>
            </a:r>
          </a:p>
          <a:p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5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2743200" cy="1066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2286000"/>
            <a:ext cx="5486400" cy="40751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Requirement</a:t>
            </a:r>
            <a:endParaRPr lang="en-US" sz="2400" dirty="0"/>
          </a:p>
          <a:p>
            <a:r>
              <a:rPr lang="en-US" sz="2400" dirty="0" smtClean="0"/>
              <a:t>Home </a:t>
            </a:r>
            <a:r>
              <a:rPr lang="en-US" sz="2400" dirty="0"/>
              <a:t>page</a:t>
            </a:r>
          </a:p>
          <a:p>
            <a:r>
              <a:rPr lang="en-US" sz="2400" dirty="0" smtClean="0"/>
              <a:t>Advantages</a:t>
            </a:r>
            <a:endParaRPr lang="en-US" sz="2400" dirty="0"/>
          </a:p>
          <a:p>
            <a:r>
              <a:rPr lang="en-US" sz="2400" dirty="0" smtClean="0"/>
              <a:t>Disadvantages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60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54864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professional portfolio is a tool judiciously and carefully crafted to appropriately showcase the work of a professional while providing evidence of career </a:t>
            </a:r>
            <a:r>
              <a:rPr lang="en-US" dirty="0" smtClean="0"/>
              <a:t>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53536"/>
            <a:ext cx="4800600" cy="1143000"/>
          </a:xfrm>
        </p:spPr>
        <p:txBody>
          <a:bodyPr/>
          <a:lstStyle/>
          <a:p>
            <a:r>
              <a:rPr lang="en-US" b="1" dirty="0">
                <a:effectLst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Requirement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5410200" cy="41148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HTML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CSS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786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762000"/>
            <a:ext cx="3352800" cy="914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Home page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60960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About</a:t>
            </a:r>
          </a:p>
          <a:p>
            <a:r>
              <a:rPr lang="en-US" sz="2400" dirty="0" smtClean="0"/>
              <a:t>Education</a:t>
            </a:r>
          </a:p>
          <a:p>
            <a:r>
              <a:rPr lang="en-US" sz="2400" dirty="0" smtClean="0"/>
              <a:t>Skill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8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990600"/>
            <a:ext cx="31242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Advantages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648200" cy="40751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Accessibility</a:t>
            </a:r>
          </a:p>
          <a:p>
            <a:r>
              <a:rPr lang="en-US" sz="2400" dirty="0" smtClean="0"/>
              <a:t>Portability</a:t>
            </a:r>
          </a:p>
          <a:p>
            <a:r>
              <a:rPr lang="en-US" sz="2400" dirty="0" smtClean="0"/>
              <a:t>Creativity </a:t>
            </a:r>
          </a:p>
          <a:p>
            <a:r>
              <a:rPr lang="en-US" sz="2400" dirty="0" smtClean="0"/>
              <a:t>Technology</a:t>
            </a:r>
          </a:p>
          <a:p>
            <a:r>
              <a:rPr lang="en-US" sz="2400" dirty="0" smtClean="0"/>
              <a:t>Self-confidence</a:t>
            </a:r>
          </a:p>
          <a:p>
            <a:r>
              <a:rPr lang="en-US" sz="2400" dirty="0" smtClean="0"/>
              <a:t>Community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5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685800"/>
            <a:ext cx="3657600" cy="914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Disadvantages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The creation of digital portfolios requires advanced knowledge and skills and sometimes expensive, high-tech equipment.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Viewing a digital portfolio sometimes requires special software as well as additional knowledge and skills on the part of the viewer. 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Technology can often obstruct the view of students’ </a:t>
            </a:r>
            <a:r>
              <a:rPr lang="en-US" sz="2400" dirty="0" smtClean="0"/>
              <a:t>REAL accomplishments </a:t>
            </a:r>
            <a:r>
              <a:rPr lang="en-US" sz="2400" dirty="0"/>
              <a:t>by using too many ‘bells and whistles</a:t>
            </a:r>
            <a:r>
              <a:rPr lang="en-US" sz="2400" dirty="0" smtClean="0"/>
              <a:t>’.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Be </a:t>
            </a:r>
            <a:r>
              <a:rPr lang="en-US" sz="2400" dirty="0"/>
              <a:t>aware of the possibility of plagiarism as it may be </a:t>
            </a:r>
            <a:r>
              <a:rPr lang="en-US" sz="2400"/>
              <a:t>easier </a:t>
            </a:r>
            <a:r>
              <a:rPr lang="en-US" sz="2400" smtClean="0"/>
              <a:t>to use </a:t>
            </a:r>
            <a:r>
              <a:rPr lang="en-US" sz="2400" dirty="0"/>
              <a:t>your </a:t>
            </a:r>
            <a:r>
              <a:rPr lang="en-US" sz="2400" dirty="0" smtClean="0"/>
              <a:t>information </a:t>
            </a:r>
            <a:r>
              <a:rPr lang="en-US" sz="2400" dirty="0"/>
              <a:t>as it is already in a digital format and easily copied and pasted </a:t>
            </a:r>
            <a:r>
              <a:rPr lang="en-US" sz="2400" dirty="0" smtClean="0"/>
              <a:t>   or </a:t>
            </a:r>
            <a:r>
              <a:rPr lang="en-US" sz="2400" dirty="0"/>
              <a:t>saved onto another person’s </a:t>
            </a:r>
            <a:r>
              <a:rPr lang="en-US" sz="2400" dirty="0" smtClean="0"/>
              <a:t>computer.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1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362200" y="2895600"/>
            <a:ext cx="5029200" cy="327691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Thank You ALL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3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</TotalTime>
  <Words>132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Portfolio</vt:lpstr>
      <vt:lpstr>Outline</vt:lpstr>
      <vt:lpstr>Introduction</vt:lpstr>
      <vt:lpstr> Requirement</vt:lpstr>
      <vt:lpstr>Home page </vt:lpstr>
      <vt:lpstr>Advantages </vt:lpstr>
      <vt:lpstr>Disadvantages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ADMIN</dc:creator>
  <cp:lastModifiedBy>ADMIN</cp:lastModifiedBy>
  <cp:revision>13</cp:revision>
  <dcterms:created xsi:type="dcterms:W3CDTF">2021-07-09T06:52:10Z</dcterms:created>
  <dcterms:modified xsi:type="dcterms:W3CDTF">2021-07-15T15:05:35Z</dcterms:modified>
</cp:coreProperties>
</file>