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3" r:id="rId4"/>
    <p:sldId id="266" r:id="rId5"/>
    <p:sldId id="268" r:id="rId6"/>
    <p:sldId id="258" r:id="rId7"/>
    <p:sldId id="267" r:id="rId8"/>
    <p:sldId id="260" r:id="rId9"/>
    <p:sldId id="261" r:id="rId10"/>
    <p:sldId id="269"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4E5760-D5E4-4B28-B812-FE4E046B8443}">
          <p14:sldIdLst>
            <p14:sldId id="256"/>
            <p14:sldId id="257"/>
            <p14:sldId id="263"/>
            <p14:sldId id="266"/>
            <p14:sldId id="268"/>
            <p14:sldId id="258"/>
            <p14:sldId id="267"/>
            <p14:sldId id="260"/>
            <p14:sldId id="261"/>
            <p14:sldId id="269"/>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FF7A3-F0BD-44C3-821E-9181FC8DB4B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948BCC1E-2A46-4F66-B598-E1DDF6B411F2}">
      <dgm:prSet custT="1"/>
      <dgm:spPr/>
      <dgm:t>
        <a:bodyPr/>
        <a:lstStyle/>
        <a:p>
          <a:pPr rtl="0"/>
          <a:r>
            <a:rPr lang="en-US" sz="2400" dirty="0" smtClean="0"/>
            <a:t>A professional portfolio is a tool judiciously and carefully crafted to appropriately showcase the work of a professional while providing evidence of career growth</a:t>
          </a:r>
          <a:r>
            <a:rPr lang="en-US" sz="2800" dirty="0" smtClean="0"/>
            <a:t>.</a:t>
          </a:r>
          <a:endParaRPr lang="en-US" sz="2800" dirty="0"/>
        </a:p>
      </dgm:t>
    </dgm:pt>
    <dgm:pt modelId="{D7830463-203B-4CEE-887A-2FDE4370F365}" type="parTrans" cxnId="{1ED63234-8E2F-40E2-9A5F-F9196BAA0EF0}">
      <dgm:prSet/>
      <dgm:spPr/>
      <dgm:t>
        <a:bodyPr/>
        <a:lstStyle/>
        <a:p>
          <a:endParaRPr lang="en-US"/>
        </a:p>
      </dgm:t>
    </dgm:pt>
    <dgm:pt modelId="{9A9EB2B0-424E-432B-B589-8C62B12E4A85}" type="sibTrans" cxnId="{1ED63234-8E2F-40E2-9A5F-F9196BAA0EF0}">
      <dgm:prSet/>
      <dgm:spPr/>
      <dgm:t>
        <a:bodyPr/>
        <a:lstStyle/>
        <a:p>
          <a:endParaRPr lang="en-US"/>
        </a:p>
      </dgm:t>
    </dgm:pt>
    <dgm:pt modelId="{3E5E0F1E-4977-41D6-8E55-3FB8FF006540}" type="pres">
      <dgm:prSet presAssocID="{E9EFF7A3-F0BD-44C3-821E-9181FC8DB4B0}" presName="Name0" presStyleCnt="0">
        <dgm:presLayoutVars>
          <dgm:chMax val="7"/>
          <dgm:dir/>
          <dgm:animLvl val="lvl"/>
          <dgm:resizeHandles val="exact"/>
        </dgm:presLayoutVars>
      </dgm:prSet>
      <dgm:spPr/>
      <dgm:t>
        <a:bodyPr/>
        <a:lstStyle/>
        <a:p>
          <a:endParaRPr lang="en-US"/>
        </a:p>
      </dgm:t>
    </dgm:pt>
    <dgm:pt modelId="{6650FBA3-596E-474E-8C9D-E14401AF794E}" type="pres">
      <dgm:prSet presAssocID="{948BCC1E-2A46-4F66-B598-E1DDF6B411F2}" presName="circle1" presStyleLbl="node1" presStyleIdx="0" presStyleCnt="1" custLinFactNeighborY="-986"/>
      <dgm:spPr>
        <a:solidFill>
          <a:schemeClr val="accent1">
            <a:lumMod val="75000"/>
          </a:schemeClr>
        </a:solidFill>
      </dgm:spPr>
    </dgm:pt>
    <dgm:pt modelId="{5B619AC0-D1A4-4D1E-9F47-A53861C78E2B}" type="pres">
      <dgm:prSet presAssocID="{948BCC1E-2A46-4F66-B598-E1DDF6B411F2}" presName="space" presStyleCnt="0"/>
      <dgm:spPr/>
    </dgm:pt>
    <dgm:pt modelId="{599DC727-90A7-48A3-BF7C-5D9CC09FF2E0}" type="pres">
      <dgm:prSet presAssocID="{948BCC1E-2A46-4F66-B598-E1DDF6B411F2}" presName="rect1" presStyleLbl="alignAcc1" presStyleIdx="0" presStyleCnt="1"/>
      <dgm:spPr/>
      <dgm:t>
        <a:bodyPr/>
        <a:lstStyle/>
        <a:p>
          <a:endParaRPr lang="en-US"/>
        </a:p>
      </dgm:t>
    </dgm:pt>
    <dgm:pt modelId="{A61D2C45-3258-4C6C-B2DE-99B88F34C994}" type="pres">
      <dgm:prSet presAssocID="{948BCC1E-2A46-4F66-B598-E1DDF6B411F2}" presName="rect1ParTxNoCh" presStyleLbl="alignAcc1" presStyleIdx="0" presStyleCnt="1">
        <dgm:presLayoutVars>
          <dgm:chMax val="1"/>
          <dgm:bulletEnabled val="1"/>
        </dgm:presLayoutVars>
      </dgm:prSet>
      <dgm:spPr/>
      <dgm:t>
        <a:bodyPr/>
        <a:lstStyle/>
        <a:p>
          <a:endParaRPr lang="en-US"/>
        </a:p>
      </dgm:t>
    </dgm:pt>
  </dgm:ptLst>
  <dgm:cxnLst>
    <dgm:cxn modelId="{578F1767-D5C0-49F3-B068-2A4E72E10F56}" type="presOf" srcId="{E9EFF7A3-F0BD-44C3-821E-9181FC8DB4B0}" destId="{3E5E0F1E-4977-41D6-8E55-3FB8FF006540}" srcOrd="0" destOrd="0" presId="urn:microsoft.com/office/officeart/2005/8/layout/target3"/>
    <dgm:cxn modelId="{1ED63234-8E2F-40E2-9A5F-F9196BAA0EF0}" srcId="{E9EFF7A3-F0BD-44C3-821E-9181FC8DB4B0}" destId="{948BCC1E-2A46-4F66-B598-E1DDF6B411F2}" srcOrd="0" destOrd="0" parTransId="{D7830463-203B-4CEE-887A-2FDE4370F365}" sibTransId="{9A9EB2B0-424E-432B-B589-8C62B12E4A85}"/>
    <dgm:cxn modelId="{29546FE1-6C86-40AD-87A3-EE84093AE7BA}" type="presOf" srcId="{948BCC1E-2A46-4F66-B598-E1DDF6B411F2}" destId="{599DC727-90A7-48A3-BF7C-5D9CC09FF2E0}" srcOrd="0" destOrd="0" presId="urn:microsoft.com/office/officeart/2005/8/layout/target3"/>
    <dgm:cxn modelId="{3C5AB8F0-A62D-47BB-AC41-54D223B38E53}" type="presOf" srcId="{948BCC1E-2A46-4F66-B598-E1DDF6B411F2}" destId="{A61D2C45-3258-4C6C-B2DE-99B88F34C994}" srcOrd="1" destOrd="0" presId="urn:microsoft.com/office/officeart/2005/8/layout/target3"/>
    <dgm:cxn modelId="{6454E010-4B1C-4DB4-9557-6FBAA1A60C58}" type="presParOf" srcId="{3E5E0F1E-4977-41D6-8E55-3FB8FF006540}" destId="{6650FBA3-596E-474E-8C9D-E14401AF794E}" srcOrd="0" destOrd="0" presId="urn:microsoft.com/office/officeart/2005/8/layout/target3"/>
    <dgm:cxn modelId="{CCE8539E-EE6C-4C84-92BC-0F027EC7A6C1}" type="presParOf" srcId="{3E5E0F1E-4977-41D6-8E55-3FB8FF006540}" destId="{5B619AC0-D1A4-4D1E-9F47-A53861C78E2B}" srcOrd="1" destOrd="0" presId="urn:microsoft.com/office/officeart/2005/8/layout/target3"/>
    <dgm:cxn modelId="{2C07EAE6-F181-4422-8B11-69844EC21FDB}" type="presParOf" srcId="{3E5E0F1E-4977-41D6-8E55-3FB8FF006540}" destId="{599DC727-90A7-48A3-BF7C-5D9CC09FF2E0}" srcOrd="2" destOrd="0" presId="urn:microsoft.com/office/officeart/2005/8/layout/target3"/>
    <dgm:cxn modelId="{57F6D0FA-2007-4E10-B813-9F3A79D45CDA}" type="presParOf" srcId="{3E5E0F1E-4977-41D6-8E55-3FB8FF006540}" destId="{A61D2C45-3258-4C6C-B2DE-99B88F34C994}"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809D74-6F13-4845-A102-64D8BAD5B3B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B657E26-9315-4C93-B804-5EED4B94ABB7}">
      <dgm:prSet/>
      <dgm:spPr>
        <a:solidFill>
          <a:schemeClr val="accent1">
            <a:lumMod val="75000"/>
          </a:schemeClr>
        </a:solidFill>
      </dgm:spPr>
      <dgm:t>
        <a:bodyPr/>
        <a:lstStyle/>
        <a:p>
          <a:pPr rtl="0"/>
          <a:r>
            <a:rPr lang="en-US" dirty="0" smtClean="0"/>
            <a:t>SHOWCASE</a:t>
          </a:r>
          <a:endParaRPr lang="en-US" dirty="0"/>
        </a:p>
      </dgm:t>
    </dgm:pt>
    <dgm:pt modelId="{188DB6D6-21BD-4F1D-ACF8-B7BA63B76BD2}" type="parTrans" cxnId="{22BA0C6F-FFC3-45F0-AAFF-2C39D2D93672}">
      <dgm:prSet/>
      <dgm:spPr/>
      <dgm:t>
        <a:bodyPr/>
        <a:lstStyle/>
        <a:p>
          <a:endParaRPr lang="en-US"/>
        </a:p>
      </dgm:t>
    </dgm:pt>
    <dgm:pt modelId="{30C8834E-2CB5-4F3F-B749-1AA2D2E2E41F}" type="sibTrans" cxnId="{22BA0C6F-FFC3-45F0-AAFF-2C39D2D93672}">
      <dgm:prSet/>
      <dgm:spPr/>
      <dgm:t>
        <a:bodyPr/>
        <a:lstStyle/>
        <a:p>
          <a:endParaRPr lang="en-US"/>
        </a:p>
      </dgm:t>
    </dgm:pt>
    <dgm:pt modelId="{0402DBE3-63B1-432D-955C-CF93E025B944}">
      <dgm:prSet/>
      <dgm:spPr>
        <a:solidFill>
          <a:schemeClr val="accent1">
            <a:lumMod val="75000"/>
          </a:schemeClr>
        </a:solidFill>
      </dgm:spPr>
      <dgm:t>
        <a:bodyPr/>
        <a:lstStyle/>
        <a:p>
          <a:pPr rtl="0"/>
          <a:r>
            <a:rPr lang="en-US" dirty="0" smtClean="0"/>
            <a:t>PROCESS</a:t>
          </a:r>
          <a:endParaRPr lang="en-US" dirty="0"/>
        </a:p>
      </dgm:t>
    </dgm:pt>
    <dgm:pt modelId="{16452FC7-3AB8-4611-ACA6-94A3F321F9CB}" type="parTrans" cxnId="{D9F3379B-456B-4B49-8E4D-035929A8A665}">
      <dgm:prSet/>
      <dgm:spPr/>
      <dgm:t>
        <a:bodyPr/>
        <a:lstStyle/>
        <a:p>
          <a:endParaRPr lang="en-US"/>
        </a:p>
      </dgm:t>
    </dgm:pt>
    <dgm:pt modelId="{460F408E-322D-4E56-BB74-21B9556F4CAC}" type="sibTrans" cxnId="{D9F3379B-456B-4B49-8E4D-035929A8A665}">
      <dgm:prSet/>
      <dgm:spPr/>
      <dgm:t>
        <a:bodyPr/>
        <a:lstStyle/>
        <a:p>
          <a:endParaRPr lang="en-US"/>
        </a:p>
      </dgm:t>
    </dgm:pt>
    <dgm:pt modelId="{35395FEA-1076-481B-837B-3AF3FD2D0A88}">
      <dgm:prSet/>
      <dgm:spPr>
        <a:solidFill>
          <a:schemeClr val="accent1">
            <a:lumMod val="75000"/>
          </a:schemeClr>
        </a:solidFill>
      </dgm:spPr>
      <dgm:t>
        <a:bodyPr/>
        <a:lstStyle/>
        <a:p>
          <a:pPr rtl="0"/>
          <a:r>
            <a:rPr lang="en-US" dirty="0" smtClean="0"/>
            <a:t>ASSESSMENT</a:t>
          </a:r>
          <a:endParaRPr lang="en-US" dirty="0"/>
        </a:p>
      </dgm:t>
    </dgm:pt>
    <dgm:pt modelId="{7B60E554-E193-42D6-9275-745AE456FBB2}" type="parTrans" cxnId="{B8B562D6-F80C-4B9C-9BD7-F80197CEB714}">
      <dgm:prSet/>
      <dgm:spPr/>
      <dgm:t>
        <a:bodyPr/>
        <a:lstStyle/>
        <a:p>
          <a:endParaRPr lang="en-US"/>
        </a:p>
      </dgm:t>
    </dgm:pt>
    <dgm:pt modelId="{976EE83D-0B6A-4717-B59E-FFE581C68DB1}" type="sibTrans" cxnId="{B8B562D6-F80C-4B9C-9BD7-F80197CEB714}">
      <dgm:prSet/>
      <dgm:spPr/>
      <dgm:t>
        <a:bodyPr/>
        <a:lstStyle/>
        <a:p>
          <a:endParaRPr lang="en-US"/>
        </a:p>
      </dgm:t>
    </dgm:pt>
    <dgm:pt modelId="{2EFAE34A-66BC-403E-BAEB-9F80D6057CE9}" type="pres">
      <dgm:prSet presAssocID="{96809D74-6F13-4845-A102-64D8BAD5B3B6}" presName="diagram" presStyleCnt="0">
        <dgm:presLayoutVars>
          <dgm:chPref val="1"/>
          <dgm:dir/>
          <dgm:animOne val="branch"/>
          <dgm:animLvl val="lvl"/>
          <dgm:resizeHandles/>
        </dgm:presLayoutVars>
      </dgm:prSet>
      <dgm:spPr/>
      <dgm:t>
        <a:bodyPr/>
        <a:lstStyle/>
        <a:p>
          <a:endParaRPr lang="en-US"/>
        </a:p>
      </dgm:t>
    </dgm:pt>
    <dgm:pt modelId="{1751976C-6253-442F-8387-9C60C0F0F4FA}" type="pres">
      <dgm:prSet presAssocID="{DB657E26-9315-4C93-B804-5EED4B94ABB7}" presName="root" presStyleCnt="0"/>
      <dgm:spPr/>
    </dgm:pt>
    <dgm:pt modelId="{96083F15-2EF9-4CCB-A817-1DF753DEF6D3}" type="pres">
      <dgm:prSet presAssocID="{DB657E26-9315-4C93-B804-5EED4B94ABB7}" presName="rootComposite" presStyleCnt="0"/>
      <dgm:spPr/>
    </dgm:pt>
    <dgm:pt modelId="{9720B19C-7012-47D0-A17E-F15F54360680}" type="pres">
      <dgm:prSet presAssocID="{DB657E26-9315-4C93-B804-5EED4B94ABB7}" presName="rootText" presStyleLbl="node1" presStyleIdx="0" presStyleCnt="3"/>
      <dgm:spPr/>
      <dgm:t>
        <a:bodyPr/>
        <a:lstStyle/>
        <a:p>
          <a:endParaRPr lang="en-US"/>
        </a:p>
      </dgm:t>
    </dgm:pt>
    <dgm:pt modelId="{97C0CF23-7FB9-4618-AB49-EE11FF172AA1}" type="pres">
      <dgm:prSet presAssocID="{DB657E26-9315-4C93-B804-5EED4B94ABB7}" presName="rootConnector" presStyleLbl="node1" presStyleIdx="0" presStyleCnt="3"/>
      <dgm:spPr/>
      <dgm:t>
        <a:bodyPr/>
        <a:lstStyle/>
        <a:p>
          <a:endParaRPr lang="en-US"/>
        </a:p>
      </dgm:t>
    </dgm:pt>
    <dgm:pt modelId="{7A4E9B3B-290C-4BF1-862F-91311EA14601}" type="pres">
      <dgm:prSet presAssocID="{DB657E26-9315-4C93-B804-5EED4B94ABB7}" presName="childShape" presStyleCnt="0"/>
      <dgm:spPr/>
    </dgm:pt>
    <dgm:pt modelId="{A187FEF1-BDEE-4ED5-956E-F16F94CC737A}" type="pres">
      <dgm:prSet presAssocID="{0402DBE3-63B1-432D-955C-CF93E025B944}" presName="root" presStyleCnt="0"/>
      <dgm:spPr/>
    </dgm:pt>
    <dgm:pt modelId="{05F7614A-4D81-4D2E-8F80-63535668CFE4}" type="pres">
      <dgm:prSet presAssocID="{0402DBE3-63B1-432D-955C-CF93E025B944}" presName="rootComposite" presStyleCnt="0"/>
      <dgm:spPr/>
    </dgm:pt>
    <dgm:pt modelId="{3FB63607-E43F-4EC7-BFE5-14C8D28F692D}" type="pres">
      <dgm:prSet presAssocID="{0402DBE3-63B1-432D-955C-CF93E025B944}" presName="rootText" presStyleLbl="node1" presStyleIdx="1" presStyleCnt="3"/>
      <dgm:spPr/>
      <dgm:t>
        <a:bodyPr/>
        <a:lstStyle/>
        <a:p>
          <a:endParaRPr lang="en-US"/>
        </a:p>
      </dgm:t>
    </dgm:pt>
    <dgm:pt modelId="{A68B4666-3AD5-4B38-B6A4-A14EA74C5AF8}" type="pres">
      <dgm:prSet presAssocID="{0402DBE3-63B1-432D-955C-CF93E025B944}" presName="rootConnector" presStyleLbl="node1" presStyleIdx="1" presStyleCnt="3"/>
      <dgm:spPr/>
      <dgm:t>
        <a:bodyPr/>
        <a:lstStyle/>
        <a:p>
          <a:endParaRPr lang="en-US"/>
        </a:p>
      </dgm:t>
    </dgm:pt>
    <dgm:pt modelId="{334E4F87-EBA1-4365-919B-5A205E66E5A8}" type="pres">
      <dgm:prSet presAssocID="{0402DBE3-63B1-432D-955C-CF93E025B944}" presName="childShape" presStyleCnt="0"/>
      <dgm:spPr/>
    </dgm:pt>
    <dgm:pt modelId="{9AFD14DB-135F-43B8-B0CD-0E48E68D2E38}" type="pres">
      <dgm:prSet presAssocID="{35395FEA-1076-481B-837B-3AF3FD2D0A88}" presName="root" presStyleCnt="0"/>
      <dgm:spPr/>
    </dgm:pt>
    <dgm:pt modelId="{5291761C-AB65-4AED-91A7-B3A3FA3C5D81}" type="pres">
      <dgm:prSet presAssocID="{35395FEA-1076-481B-837B-3AF3FD2D0A88}" presName="rootComposite" presStyleCnt="0"/>
      <dgm:spPr/>
    </dgm:pt>
    <dgm:pt modelId="{23219C01-5098-42AC-BD5F-1363269F770A}" type="pres">
      <dgm:prSet presAssocID="{35395FEA-1076-481B-837B-3AF3FD2D0A88}" presName="rootText" presStyleLbl="node1" presStyleIdx="2" presStyleCnt="3"/>
      <dgm:spPr/>
      <dgm:t>
        <a:bodyPr/>
        <a:lstStyle/>
        <a:p>
          <a:endParaRPr lang="en-US"/>
        </a:p>
      </dgm:t>
    </dgm:pt>
    <dgm:pt modelId="{AFE7458F-FC91-44C2-A9C8-DDAD0E9E4E8A}" type="pres">
      <dgm:prSet presAssocID="{35395FEA-1076-481B-837B-3AF3FD2D0A88}" presName="rootConnector" presStyleLbl="node1" presStyleIdx="2" presStyleCnt="3"/>
      <dgm:spPr/>
      <dgm:t>
        <a:bodyPr/>
        <a:lstStyle/>
        <a:p>
          <a:endParaRPr lang="en-US"/>
        </a:p>
      </dgm:t>
    </dgm:pt>
    <dgm:pt modelId="{E48F8BBD-A376-4D50-A1BA-241967FA8368}" type="pres">
      <dgm:prSet presAssocID="{35395FEA-1076-481B-837B-3AF3FD2D0A88}" presName="childShape" presStyleCnt="0"/>
      <dgm:spPr/>
    </dgm:pt>
  </dgm:ptLst>
  <dgm:cxnLst>
    <dgm:cxn modelId="{22BA0C6F-FFC3-45F0-AAFF-2C39D2D93672}" srcId="{96809D74-6F13-4845-A102-64D8BAD5B3B6}" destId="{DB657E26-9315-4C93-B804-5EED4B94ABB7}" srcOrd="0" destOrd="0" parTransId="{188DB6D6-21BD-4F1D-ACF8-B7BA63B76BD2}" sibTransId="{30C8834E-2CB5-4F3F-B749-1AA2D2E2E41F}"/>
    <dgm:cxn modelId="{B8B562D6-F80C-4B9C-9BD7-F80197CEB714}" srcId="{96809D74-6F13-4845-A102-64D8BAD5B3B6}" destId="{35395FEA-1076-481B-837B-3AF3FD2D0A88}" srcOrd="2" destOrd="0" parTransId="{7B60E554-E193-42D6-9275-745AE456FBB2}" sibTransId="{976EE83D-0B6A-4717-B59E-FFE581C68DB1}"/>
    <dgm:cxn modelId="{13A2B0F8-4F97-4749-9E16-A62E6D4DCFE6}" type="presOf" srcId="{96809D74-6F13-4845-A102-64D8BAD5B3B6}" destId="{2EFAE34A-66BC-403E-BAEB-9F80D6057CE9}" srcOrd="0" destOrd="0" presId="urn:microsoft.com/office/officeart/2005/8/layout/hierarchy3"/>
    <dgm:cxn modelId="{7938772C-46EA-4EE5-BE81-19D798204E00}" type="presOf" srcId="{DB657E26-9315-4C93-B804-5EED4B94ABB7}" destId="{9720B19C-7012-47D0-A17E-F15F54360680}" srcOrd="0" destOrd="0" presId="urn:microsoft.com/office/officeart/2005/8/layout/hierarchy3"/>
    <dgm:cxn modelId="{11FDFFC9-FC8E-4689-8F09-FF7E265BE7DF}" type="presOf" srcId="{35395FEA-1076-481B-837B-3AF3FD2D0A88}" destId="{AFE7458F-FC91-44C2-A9C8-DDAD0E9E4E8A}" srcOrd="1" destOrd="0" presId="urn:microsoft.com/office/officeart/2005/8/layout/hierarchy3"/>
    <dgm:cxn modelId="{D9F3379B-456B-4B49-8E4D-035929A8A665}" srcId="{96809D74-6F13-4845-A102-64D8BAD5B3B6}" destId="{0402DBE3-63B1-432D-955C-CF93E025B944}" srcOrd="1" destOrd="0" parTransId="{16452FC7-3AB8-4611-ACA6-94A3F321F9CB}" sibTransId="{460F408E-322D-4E56-BB74-21B9556F4CAC}"/>
    <dgm:cxn modelId="{F0B39768-3092-4559-BE04-B9D34E048FA9}" type="presOf" srcId="{0402DBE3-63B1-432D-955C-CF93E025B944}" destId="{3FB63607-E43F-4EC7-BFE5-14C8D28F692D}" srcOrd="0" destOrd="0" presId="urn:microsoft.com/office/officeart/2005/8/layout/hierarchy3"/>
    <dgm:cxn modelId="{B63F92E9-2365-44A3-A47B-2D7E292712CD}" type="presOf" srcId="{DB657E26-9315-4C93-B804-5EED4B94ABB7}" destId="{97C0CF23-7FB9-4618-AB49-EE11FF172AA1}" srcOrd="1" destOrd="0" presId="urn:microsoft.com/office/officeart/2005/8/layout/hierarchy3"/>
    <dgm:cxn modelId="{3F85D557-5FF4-4871-9B4A-5FCF85EE7D93}" type="presOf" srcId="{0402DBE3-63B1-432D-955C-CF93E025B944}" destId="{A68B4666-3AD5-4B38-B6A4-A14EA74C5AF8}" srcOrd="1" destOrd="0" presId="urn:microsoft.com/office/officeart/2005/8/layout/hierarchy3"/>
    <dgm:cxn modelId="{2DCF2240-40FB-4785-8BD9-1A0EFC4E186D}" type="presOf" srcId="{35395FEA-1076-481B-837B-3AF3FD2D0A88}" destId="{23219C01-5098-42AC-BD5F-1363269F770A}" srcOrd="0" destOrd="0" presId="urn:microsoft.com/office/officeart/2005/8/layout/hierarchy3"/>
    <dgm:cxn modelId="{3EA945C0-7C67-4EA5-A994-4DBB7EBDC9E0}" type="presParOf" srcId="{2EFAE34A-66BC-403E-BAEB-9F80D6057CE9}" destId="{1751976C-6253-442F-8387-9C60C0F0F4FA}" srcOrd="0" destOrd="0" presId="urn:microsoft.com/office/officeart/2005/8/layout/hierarchy3"/>
    <dgm:cxn modelId="{9560AD8C-4992-41FD-8850-07BB8684DBE3}" type="presParOf" srcId="{1751976C-6253-442F-8387-9C60C0F0F4FA}" destId="{96083F15-2EF9-4CCB-A817-1DF753DEF6D3}" srcOrd="0" destOrd="0" presId="urn:microsoft.com/office/officeart/2005/8/layout/hierarchy3"/>
    <dgm:cxn modelId="{8FE6B1FD-7D54-4BC4-A900-B8AE10528637}" type="presParOf" srcId="{96083F15-2EF9-4CCB-A817-1DF753DEF6D3}" destId="{9720B19C-7012-47D0-A17E-F15F54360680}" srcOrd="0" destOrd="0" presId="urn:microsoft.com/office/officeart/2005/8/layout/hierarchy3"/>
    <dgm:cxn modelId="{64F8FCB9-6109-4BB4-9CEB-D6E7284CE0ED}" type="presParOf" srcId="{96083F15-2EF9-4CCB-A817-1DF753DEF6D3}" destId="{97C0CF23-7FB9-4618-AB49-EE11FF172AA1}" srcOrd="1" destOrd="0" presId="urn:microsoft.com/office/officeart/2005/8/layout/hierarchy3"/>
    <dgm:cxn modelId="{4DCCEDB5-5162-425F-BCE2-65C4C97AC56A}" type="presParOf" srcId="{1751976C-6253-442F-8387-9C60C0F0F4FA}" destId="{7A4E9B3B-290C-4BF1-862F-91311EA14601}" srcOrd="1" destOrd="0" presId="urn:microsoft.com/office/officeart/2005/8/layout/hierarchy3"/>
    <dgm:cxn modelId="{700F57E4-E249-4599-AFEE-E5B7E2189C47}" type="presParOf" srcId="{2EFAE34A-66BC-403E-BAEB-9F80D6057CE9}" destId="{A187FEF1-BDEE-4ED5-956E-F16F94CC737A}" srcOrd="1" destOrd="0" presId="urn:microsoft.com/office/officeart/2005/8/layout/hierarchy3"/>
    <dgm:cxn modelId="{0AB3C4E6-8F83-4208-B375-746AE3B83E89}" type="presParOf" srcId="{A187FEF1-BDEE-4ED5-956E-F16F94CC737A}" destId="{05F7614A-4D81-4D2E-8F80-63535668CFE4}" srcOrd="0" destOrd="0" presId="urn:microsoft.com/office/officeart/2005/8/layout/hierarchy3"/>
    <dgm:cxn modelId="{CFB72947-712C-4CAB-9832-6B83FAE96A61}" type="presParOf" srcId="{05F7614A-4D81-4D2E-8F80-63535668CFE4}" destId="{3FB63607-E43F-4EC7-BFE5-14C8D28F692D}" srcOrd="0" destOrd="0" presId="urn:microsoft.com/office/officeart/2005/8/layout/hierarchy3"/>
    <dgm:cxn modelId="{0BEEA8A1-73C9-4A1F-942D-A45D238B7F0C}" type="presParOf" srcId="{05F7614A-4D81-4D2E-8F80-63535668CFE4}" destId="{A68B4666-3AD5-4B38-B6A4-A14EA74C5AF8}" srcOrd="1" destOrd="0" presId="urn:microsoft.com/office/officeart/2005/8/layout/hierarchy3"/>
    <dgm:cxn modelId="{4C8242F4-588B-4DD5-BF32-A67A9E5880F6}" type="presParOf" srcId="{A187FEF1-BDEE-4ED5-956E-F16F94CC737A}" destId="{334E4F87-EBA1-4365-919B-5A205E66E5A8}" srcOrd="1" destOrd="0" presId="urn:microsoft.com/office/officeart/2005/8/layout/hierarchy3"/>
    <dgm:cxn modelId="{2292CBE4-5A38-4E6F-95EF-2F1FAD33BC92}" type="presParOf" srcId="{2EFAE34A-66BC-403E-BAEB-9F80D6057CE9}" destId="{9AFD14DB-135F-43B8-B0CD-0E48E68D2E38}" srcOrd="2" destOrd="0" presId="urn:microsoft.com/office/officeart/2005/8/layout/hierarchy3"/>
    <dgm:cxn modelId="{D6A72108-809D-4D20-921D-96940A87C8F4}" type="presParOf" srcId="{9AFD14DB-135F-43B8-B0CD-0E48E68D2E38}" destId="{5291761C-AB65-4AED-91A7-B3A3FA3C5D81}" srcOrd="0" destOrd="0" presId="urn:microsoft.com/office/officeart/2005/8/layout/hierarchy3"/>
    <dgm:cxn modelId="{D5ECB13D-09FB-4C35-B186-7066B8D9204B}" type="presParOf" srcId="{5291761C-AB65-4AED-91A7-B3A3FA3C5D81}" destId="{23219C01-5098-42AC-BD5F-1363269F770A}" srcOrd="0" destOrd="0" presId="urn:microsoft.com/office/officeart/2005/8/layout/hierarchy3"/>
    <dgm:cxn modelId="{B926CDDC-D3D8-4C8F-9C94-75A7CA418B56}" type="presParOf" srcId="{5291761C-AB65-4AED-91A7-B3A3FA3C5D81}" destId="{AFE7458F-FC91-44C2-A9C8-DDAD0E9E4E8A}" srcOrd="1" destOrd="0" presId="urn:microsoft.com/office/officeart/2005/8/layout/hierarchy3"/>
    <dgm:cxn modelId="{31702760-A3A8-4B10-94C3-B51EE4E739A0}" type="presParOf" srcId="{9AFD14DB-135F-43B8-B0CD-0E48E68D2E38}" destId="{E48F8BBD-A376-4D50-A1BA-241967FA836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44E22C-08FB-4AA2-9787-4C3C3072EDAE}"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AA8E4797-65D9-4749-94C8-AAD46DA88C04}">
      <dgm:prSet custT="1"/>
      <dgm:spPr>
        <a:solidFill>
          <a:schemeClr val="accent1">
            <a:lumMod val="75000"/>
          </a:schemeClr>
        </a:solidFill>
      </dgm:spPr>
      <dgm:t>
        <a:bodyPr/>
        <a:lstStyle/>
        <a:p>
          <a:pPr rtl="0"/>
          <a:r>
            <a:rPr lang="en-US" sz="2000" dirty="0" smtClean="0"/>
            <a:t>Portfolios are a great way to demonstrate the competencies you would list on a resume or talk about in an interview, they allow you </a:t>
          </a:r>
          <a:r>
            <a:rPr lang="en-US" sz="2000" b="0" i="0" u="none" dirty="0" smtClean="0">
              <a:effectLst>
                <a:outerShdw blurRad="38100" dist="38100" dir="2700000" algn="tl">
                  <a:srgbClr val="000000">
                    <a:alpha val="43137"/>
                  </a:srgbClr>
                </a:outerShdw>
              </a:effectLst>
            </a:rPr>
            <a:t>to show and not just tell. </a:t>
          </a:r>
          <a:r>
            <a:rPr lang="en-US" sz="2000" dirty="0" smtClean="0"/>
            <a:t>During a job search, the portfolio showcases your work to potential employers. It presents evidence of your relevant skills and abilities</a:t>
          </a:r>
          <a:r>
            <a:rPr lang="en-US" sz="1600" dirty="0" smtClean="0"/>
            <a:t>.</a:t>
          </a:r>
          <a:endParaRPr lang="en-US" sz="1600" dirty="0"/>
        </a:p>
      </dgm:t>
    </dgm:pt>
    <dgm:pt modelId="{C2D2DA94-296E-4C68-85E3-EC9349E2FB73}" type="parTrans" cxnId="{6FFDEFE2-8226-43C3-842C-CA741DDE8A74}">
      <dgm:prSet/>
      <dgm:spPr/>
      <dgm:t>
        <a:bodyPr/>
        <a:lstStyle/>
        <a:p>
          <a:endParaRPr lang="en-US"/>
        </a:p>
      </dgm:t>
    </dgm:pt>
    <dgm:pt modelId="{6CDCD414-589B-4BA9-84DB-2121325DAE31}" type="sibTrans" cxnId="{6FFDEFE2-8226-43C3-842C-CA741DDE8A74}">
      <dgm:prSet/>
      <dgm:spPr/>
      <dgm:t>
        <a:bodyPr/>
        <a:lstStyle/>
        <a:p>
          <a:endParaRPr lang="en-US"/>
        </a:p>
      </dgm:t>
    </dgm:pt>
    <dgm:pt modelId="{D0EAF76A-079B-458C-B07C-1964F90AC241}" type="pres">
      <dgm:prSet presAssocID="{9C44E22C-08FB-4AA2-9787-4C3C3072EDAE}" presName="Name0" presStyleCnt="0">
        <dgm:presLayoutVars>
          <dgm:chMax val="7"/>
          <dgm:resizeHandles val="exact"/>
        </dgm:presLayoutVars>
      </dgm:prSet>
      <dgm:spPr/>
      <dgm:t>
        <a:bodyPr/>
        <a:lstStyle/>
        <a:p>
          <a:endParaRPr lang="en-US"/>
        </a:p>
      </dgm:t>
    </dgm:pt>
    <dgm:pt modelId="{AA09DBDE-D5D7-415C-A1A0-641F75DCB172}" type="pres">
      <dgm:prSet presAssocID="{9C44E22C-08FB-4AA2-9787-4C3C3072EDAE}" presName="comp1" presStyleCnt="0"/>
      <dgm:spPr/>
    </dgm:pt>
    <dgm:pt modelId="{30FACD28-444E-4798-BC5E-AF8E8CC2A6AA}" type="pres">
      <dgm:prSet presAssocID="{9C44E22C-08FB-4AA2-9787-4C3C3072EDAE}" presName="circle1" presStyleLbl="node1" presStyleIdx="0" presStyleCnt="1"/>
      <dgm:spPr/>
      <dgm:t>
        <a:bodyPr/>
        <a:lstStyle/>
        <a:p>
          <a:endParaRPr lang="en-US"/>
        </a:p>
      </dgm:t>
    </dgm:pt>
    <dgm:pt modelId="{B40F91E5-83B9-462A-AB3B-CE5F6BB4F3D6}" type="pres">
      <dgm:prSet presAssocID="{9C44E22C-08FB-4AA2-9787-4C3C3072EDAE}" presName="c1text" presStyleLbl="node1" presStyleIdx="0" presStyleCnt="1">
        <dgm:presLayoutVars>
          <dgm:bulletEnabled val="1"/>
        </dgm:presLayoutVars>
      </dgm:prSet>
      <dgm:spPr/>
      <dgm:t>
        <a:bodyPr/>
        <a:lstStyle/>
        <a:p>
          <a:endParaRPr lang="en-US"/>
        </a:p>
      </dgm:t>
    </dgm:pt>
  </dgm:ptLst>
  <dgm:cxnLst>
    <dgm:cxn modelId="{6FFDEFE2-8226-43C3-842C-CA741DDE8A74}" srcId="{9C44E22C-08FB-4AA2-9787-4C3C3072EDAE}" destId="{AA8E4797-65D9-4749-94C8-AAD46DA88C04}" srcOrd="0" destOrd="0" parTransId="{C2D2DA94-296E-4C68-85E3-EC9349E2FB73}" sibTransId="{6CDCD414-589B-4BA9-84DB-2121325DAE31}"/>
    <dgm:cxn modelId="{74BA5CC2-A79E-4109-BB57-D01E80A85E68}" type="presOf" srcId="{AA8E4797-65D9-4749-94C8-AAD46DA88C04}" destId="{30FACD28-444E-4798-BC5E-AF8E8CC2A6AA}" srcOrd="0" destOrd="0" presId="urn:microsoft.com/office/officeart/2005/8/layout/venn2"/>
    <dgm:cxn modelId="{65A7BEE3-CE58-4E55-BC78-00828A7F164D}" type="presOf" srcId="{9C44E22C-08FB-4AA2-9787-4C3C3072EDAE}" destId="{D0EAF76A-079B-458C-B07C-1964F90AC241}" srcOrd="0" destOrd="0" presId="urn:microsoft.com/office/officeart/2005/8/layout/venn2"/>
    <dgm:cxn modelId="{9D2F56EC-30D0-4C53-AC47-18AA2E639B15}" type="presOf" srcId="{AA8E4797-65D9-4749-94C8-AAD46DA88C04}" destId="{B40F91E5-83B9-462A-AB3B-CE5F6BB4F3D6}" srcOrd="1" destOrd="0" presId="urn:microsoft.com/office/officeart/2005/8/layout/venn2"/>
    <dgm:cxn modelId="{9A4A954B-AB16-4125-AA79-4A413B33A9F0}" type="presParOf" srcId="{D0EAF76A-079B-458C-B07C-1964F90AC241}" destId="{AA09DBDE-D5D7-415C-A1A0-641F75DCB172}" srcOrd="0" destOrd="0" presId="urn:microsoft.com/office/officeart/2005/8/layout/venn2"/>
    <dgm:cxn modelId="{99585974-32F3-4A2F-9177-93169E829D9B}" type="presParOf" srcId="{AA09DBDE-D5D7-415C-A1A0-641F75DCB172}" destId="{30FACD28-444E-4798-BC5E-AF8E8CC2A6AA}" srcOrd="0" destOrd="0" presId="urn:microsoft.com/office/officeart/2005/8/layout/venn2"/>
    <dgm:cxn modelId="{077F0B84-608C-4E96-9220-2507B93EE25B}" type="presParOf" srcId="{AA09DBDE-D5D7-415C-A1A0-641F75DCB172}" destId="{B40F91E5-83B9-462A-AB3B-CE5F6BB4F3D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3B5B7D-9E26-4220-A322-1282C7DA8DD1}" type="doc">
      <dgm:prSet loTypeId="urn:microsoft.com/office/officeart/2005/8/layout/venn2" loCatId="relationship" qsTypeId="urn:microsoft.com/office/officeart/2005/8/quickstyle/simple4" qsCatId="simple" csTypeId="urn:microsoft.com/office/officeart/2005/8/colors/accent1_2" csCatId="accent1" phldr="1"/>
      <dgm:spPr/>
      <dgm:t>
        <a:bodyPr/>
        <a:lstStyle/>
        <a:p>
          <a:endParaRPr lang="en-US"/>
        </a:p>
      </dgm:t>
    </dgm:pt>
    <dgm:pt modelId="{800CBEE9-DFE7-4D15-91E0-B3C1C24DF4F7}">
      <dgm:prSet custT="1"/>
      <dgm:spPr/>
      <dgm:t>
        <a:bodyPr/>
        <a:lstStyle/>
        <a:p>
          <a:pPr rtl="0"/>
          <a:r>
            <a:rPr lang="en-US" sz="2000" dirty="0" smtClean="0"/>
            <a:t>HTML</a:t>
          </a:r>
          <a:endParaRPr lang="en-US" sz="2000" dirty="0"/>
        </a:p>
      </dgm:t>
    </dgm:pt>
    <dgm:pt modelId="{1E09F955-93C0-41C1-BA1A-D91D84A8B3AB}" type="parTrans" cxnId="{708BBEBA-5093-4F19-8EAA-E940BE24CC1C}">
      <dgm:prSet/>
      <dgm:spPr/>
      <dgm:t>
        <a:bodyPr/>
        <a:lstStyle/>
        <a:p>
          <a:endParaRPr lang="en-US"/>
        </a:p>
      </dgm:t>
    </dgm:pt>
    <dgm:pt modelId="{7CBCF6F6-695F-4DD1-B5EE-894072766FC1}" type="sibTrans" cxnId="{708BBEBA-5093-4F19-8EAA-E940BE24CC1C}">
      <dgm:prSet/>
      <dgm:spPr/>
      <dgm:t>
        <a:bodyPr/>
        <a:lstStyle/>
        <a:p>
          <a:endParaRPr lang="en-US"/>
        </a:p>
      </dgm:t>
    </dgm:pt>
    <dgm:pt modelId="{72CCF189-4302-48D5-A865-F9EDD09F22CC}">
      <dgm:prSet custT="1"/>
      <dgm:spPr/>
      <dgm:t>
        <a:bodyPr/>
        <a:lstStyle/>
        <a:p>
          <a:pPr rtl="0"/>
          <a:r>
            <a:rPr lang="en-US" sz="2000" smtClean="0"/>
            <a:t>CSS</a:t>
          </a:r>
          <a:endParaRPr lang="en-US" sz="2000"/>
        </a:p>
      </dgm:t>
    </dgm:pt>
    <dgm:pt modelId="{B8BA9B28-477C-471B-939F-D84A4AC064EC}" type="parTrans" cxnId="{F4CF8727-3F15-46EB-B16A-6F61E40543D7}">
      <dgm:prSet/>
      <dgm:spPr/>
      <dgm:t>
        <a:bodyPr/>
        <a:lstStyle/>
        <a:p>
          <a:endParaRPr lang="en-US"/>
        </a:p>
      </dgm:t>
    </dgm:pt>
    <dgm:pt modelId="{DFF9310C-FF8A-4BCE-9326-B9BCC37D6B7E}" type="sibTrans" cxnId="{F4CF8727-3F15-46EB-B16A-6F61E40543D7}">
      <dgm:prSet/>
      <dgm:spPr/>
      <dgm:t>
        <a:bodyPr/>
        <a:lstStyle/>
        <a:p>
          <a:endParaRPr lang="en-US"/>
        </a:p>
      </dgm:t>
    </dgm:pt>
    <dgm:pt modelId="{5485DEE6-CF23-4102-A149-7A7596716F6D}">
      <dgm:prSet custT="1"/>
      <dgm:spPr/>
      <dgm:t>
        <a:bodyPr/>
        <a:lstStyle/>
        <a:p>
          <a:pPr rtl="0"/>
          <a:r>
            <a:rPr lang="en-US" sz="2000" dirty="0" smtClean="0"/>
            <a:t>XAMPP </a:t>
          </a:r>
          <a:endParaRPr lang="en-US" sz="2000" dirty="0"/>
        </a:p>
      </dgm:t>
    </dgm:pt>
    <dgm:pt modelId="{53FC12C4-805A-4FF0-B6AC-4643E6EF7242}" type="parTrans" cxnId="{E3A94D77-5C0E-446B-8AFB-EDA418B02EF0}">
      <dgm:prSet/>
      <dgm:spPr/>
      <dgm:t>
        <a:bodyPr/>
        <a:lstStyle/>
        <a:p>
          <a:endParaRPr lang="en-US"/>
        </a:p>
      </dgm:t>
    </dgm:pt>
    <dgm:pt modelId="{8CE88DDE-BA75-4C8D-8398-E5549FA90AD7}" type="sibTrans" cxnId="{E3A94D77-5C0E-446B-8AFB-EDA418B02EF0}">
      <dgm:prSet/>
      <dgm:spPr/>
      <dgm:t>
        <a:bodyPr/>
        <a:lstStyle/>
        <a:p>
          <a:endParaRPr lang="en-US"/>
        </a:p>
      </dgm:t>
    </dgm:pt>
    <dgm:pt modelId="{0A076085-8FE4-484D-BA8D-9AAF0F8BCA58}">
      <dgm:prSet/>
      <dgm:spPr/>
      <dgm:t>
        <a:bodyPr/>
        <a:lstStyle/>
        <a:p>
          <a:pPr rtl="0"/>
          <a:r>
            <a:rPr lang="en-US" dirty="0" smtClean="0"/>
            <a:t>Visual Studio Code</a:t>
          </a:r>
          <a:endParaRPr lang="en-US" dirty="0"/>
        </a:p>
      </dgm:t>
    </dgm:pt>
    <dgm:pt modelId="{550EC3F1-3B4F-4DB4-B319-8357441BE58F}" type="parTrans" cxnId="{DFC5431F-EBCC-40A8-BEE6-928FDE7F5D9A}">
      <dgm:prSet/>
      <dgm:spPr/>
      <dgm:t>
        <a:bodyPr/>
        <a:lstStyle/>
        <a:p>
          <a:endParaRPr lang="en-US"/>
        </a:p>
      </dgm:t>
    </dgm:pt>
    <dgm:pt modelId="{FE8B7E3D-313E-4654-8ADA-5507739C9BFA}" type="sibTrans" cxnId="{DFC5431F-EBCC-40A8-BEE6-928FDE7F5D9A}">
      <dgm:prSet/>
      <dgm:spPr/>
      <dgm:t>
        <a:bodyPr/>
        <a:lstStyle/>
        <a:p>
          <a:endParaRPr lang="en-US"/>
        </a:p>
      </dgm:t>
    </dgm:pt>
    <dgm:pt modelId="{AD016924-6C18-4A62-B049-80106E07AB89}" type="pres">
      <dgm:prSet presAssocID="{843B5B7D-9E26-4220-A322-1282C7DA8DD1}" presName="Name0" presStyleCnt="0">
        <dgm:presLayoutVars>
          <dgm:chMax val="7"/>
          <dgm:resizeHandles val="exact"/>
        </dgm:presLayoutVars>
      </dgm:prSet>
      <dgm:spPr/>
      <dgm:t>
        <a:bodyPr/>
        <a:lstStyle/>
        <a:p>
          <a:endParaRPr lang="en-US"/>
        </a:p>
      </dgm:t>
    </dgm:pt>
    <dgm:pt modelId="{0B6205BE-D930-4D48-962D-F341CBA5B858}" type="pres">
      <dgm:prSet presAssocID="{843B5B7D-9E26-4220-A322-1282C7DA8DD1}" presName="comp1" presStyleCnt="0"/>
      <dgm:spPr/>
    </dgm:pt>
    <dgm:pt modelId="{E7F74C1A-DA8E-4C9F-89E7-22ECBA9D7D9B}" type="pres">
      <dgm:prSet presAssocID="{843B5B7D-9E26-4220-A322-1282C7DA8DD1}" presName="circle1" presStyleLbl="node1" presStyleIdx="0" presStyleCnt="4"/>
      <dgm:spPr/>
      <dgm:t>
        <a:bodyPr/>
        <a:lstStyle/>
        <a:p>
          <a:endParaRPr lang="en-US"/>
        </a:p>
      </dgm:t>
    </dgm:pt>
    <dgm:pt modelId="{B5D12A2B-0018-440E-A0A7-CC304F529FF4}" type="pres">
      <dgm:prSet presAssocID="{843B5B7D-9E26-4220-A322-1282C7DA8DD1}" presName="c1text" presStyleLbl="node1" presStyleIdx="0" presStyleCnt="4">
        <dgm:presLayoutVars>
          <dgm:bulletEnabled val="1"/>
        </dgm:presLayoutVars>
      </dgm:prSet>
      <dgm:spPr/>
      <dgm:t>
        <a:bodyPr/>
        <a:lstStyle/>
        <a:p>
          <a:endParaRPr lang="en-US"/>
        </a:p>
      </dgm:t>
    </dgm:pt>
    <dgm:pt modelId="{CBA349E1-7BA0-4D96-A525-91C7EDDBF33C}" type="pres">
      <dgm:prSet presAssocID="{843B5B7D-9E26-4220-A322-1282C7DA8DD1}" presName="comp2" presStyleCnt="0"/>
      <dgm:spPr/>
    </dgm:pt>
    <dgm:pt modelId="{AC9B5049-62E4-4E8A-B4D1-4C087D93DA76}" type="pres">
      <dgm:prSet presAssocID="{843B5B7D-9E26-4220-A322-1282C7DA8DD1}" presName="circle2" presStyleLbl="node1" presStyleIdx="1" presStyleCnt="4"/>
      <dgm:spPr/>
      <dgm:t>
        <a:bodyPr/>
        <a:lstStyle/>
        <a:p>
          <a:endParaRPr lang="en-US"/>
        </a:p>
      </dgm:t>
    </dgm:pt>
    <dgm:pt modelId="{1CBC0796-C240-485F-9558-47FCD81559F3}" type="pres">
      <dgm:prSet presAssocID="{843B5B7D-9E26-4220-A322-1282C7DA8DD1}" presName="c2text" presStyleLbl="node1" presStyleIdx="1" presStyleCnt="4">
        <dgm:presLayoutVars>
          <dgm:bulletEnabled val="1"/>
        </dgm:presLayoutVars>
      </dgm:prSet>
      <dgm:spPr/>
      <dgm:t>
        <a:bodyPr/>
        <a:lstStyle/>
        <a:p>
          <a:endParaRPr lang="en-US"/>
        </a:p>
      </dgm:t>
    </dgm:pt>
    <dgm:pt modelId="{2A0DB8F4-D0CD-4FC1-9AA4-DC33720DDA19}" type="pres">
      <dgm:prSet presAssocID="{843B5B7D-9E26-4220-A322-1282C7DA8DD1}" presName="comp3" presStyleCnt="0"/>
      <dgm:spPr/>
    </dgm:pt>
    <dgm:pt modelId="{9FE6067F-010D-4084-A409-86729349CF72}" type="pres">
      <dgm:prSet presAssocID="{843B5B7D-9E26-4220-A322-1282C7DA8DD1}" presName="circle3" presStyleLbl="node1" presStyleIdx="2" presStyleCnt="4"/>
      <dgm:spPr/>
      <dgm:t>
        <a:bodyPr/>
        <a:lstStyle/>
        <a:p>
          <a:endParaRPr lang="en-US"/>
        </a:p>
      </dgm:t>
    </dgm:pt>
    <dgm:pt modelId="{91EA14EE-8EC0-4CB7-9548-2E6D2A3C3807}" type="pres">
      <dgm:prSet presAssocID="{843B5B7D-9E26-4220-A322-1282C7DA8DD1}" presName="c3text" presStyleLbl="node1" presStyleIdx="2" presStyleCnt="4">
        <dgm:presLayoutVars>
          <dgm:bulletEnabled val="1"/>
        </dgm:presLayoutVars>
      </dgm:prSet>
      <dgm:spPr/>
      <dgm:t>
        <a:bodyPr/>
        <a:lstStyle/>
        <a:p>
          <a:endParaRPr lang="en-US"/>
        </a:p>
      </dgm:t>
    </dgm:pt>
    <dgm:pt modelId="{554A1958-CC34-418E-B7D2-F5409B8F83A4}" type="pres">
      <dgm:prSet presAssocID="{843B5B7D-9E26-4220-A322-1282C7DA8DD1}" presName="comp4" presStyleCnt="0"/>
      <dgm:spPr/>
    </dgm:pt>
    <dgm:pt modelId="{9EA500B6-82E0-48E8-86BB-79A0DF682D45}" type="pres">
      <dgm:prSet presAssocID="{843B5B7D-9E26-4220-A322-1282C7DA8DD1}" presName="circle4" presStyleLbl="node1" presStyleIdx="3" presStyleCnt="4"/>
      <dgm:spPr/>
      <dgm:t>
        <a:bodyPr/>
        <a:lstStyle/>
        <a:p>
          <a:endParaRPr lang="en-US"/>
        </a:p>
      </dgm:t>
    </dgm:pt>
    <dgm:pt modelId="{E0375646-84DC-46E6-AD7C-7532F6530BEC}" type="pres">
      <dgm:prSet presAssocID="{843B5B7D-9E26-4220-A322-1282C7DA8DD1}" presName="c4text" presStyleLbl="node1" presStyleIdx="3" presStyleCnt="4">
        <dgm:presLayoutVars>
          <dgm:bulletEnabled val="1"/>
        </dgm:presLayoutVars>
      </dgm:prSet>
      <dgm:spPr/>
      <dgm:t>
        <a:bodyPr/>
        <a:lstStyle/>
        <a:p>
          <a:endParaRPr lang="en-US"/>
        </a:p>
      </dgm:t>
    </dgm:pt>
  </dgm:ptLst>
  <dgm:cxnLst>
    <dgm:cxn modelId="{2C27E109-B51D-49E1-9206-D595403A40AD}" type="presOf" srcId="{0A076085-8FE4-484D-BA8D-9AAF0F8BCA58}" destId="{9EA500B6-82E0-48E8-86BB-79A0DF682D45}" srcOrd="0" destOrd="0" presId="urn:microsoft.com/office/officeart/2005/8/layout/venn2"/>
    <dgm:cxn modelId="{A0B4B5C9-8656-4C0A-A28C-9CA94979FF8F}" type="presOf" srcId="{72CCF189-4302-48D5-A865-F9EDD09F22CC}" destId="{1CBC0796-C240-485F-9558-47FCD81559F3}" srcOrd="1" destOrd="0" presId="urn:microsoft.com/office/officeart/2005/8/layout/venn2"/>
    <dgm:cxn modelId="{FE0A9067-F8BA-4F57-9EF3-13E5B33DE91A}" type="presOf" srcId="{5485DEE6-CF23-4102-A149-7A7596716F6D}" destId="{9FE6067F-010D-4084-A409-86729349CF72}" srcOrd="0" destOrd="0" presId="urn:microsoft.com/office/officeart/2005/8/layout/venn2"/>
    <dgm:cxn modelId="{F1217C7E-5EF5-4F13-9B85-E645A3D9AAFC}" type="presOf" srcId="{5485DEE6-CF23-4102-A149-7A7596716F6D}" destId="{91EA14EE-8EC0-4CB7-9548-2E6D2A3C3807}" srcOrd="1" destOrd="0" presId="urn:microsoft.com/office/officeart/2005/8/layout/venn2"/>
    <dgm:cxn modelId="{DFC5431F-EBCC-40A8-BEE6-928FDE7F5D9A}" srcId="{843B5B7D-9E26-4220-A322-1282C7DA8DD1}" destId="{0A076085-8FE4-484D-BA8D-9AAF0F8BCA58}" srcOrd="3" destOrd="0" parTransId="{550EC3F1-3B4F-4DB4-B319-8357441BE58F}" sibTransId="{FE8B7E3D-313E-4654-8ADA-5507739C9BFA}"/>
    <dgm:cxn modelId="{F4CF8727-3F15-46EB-B16A-6F61E40543D7}" srcId="{843B5B7D-9E26-4220-A322-1282C7DA8DD1}" destId="{72CCF189-4302-48D5-A865-F9EDD09F22CC}" srcOrd="1" destOrd="0" parTransId="{B8BA9B28-477C-471B-939F-D84A4AC064EC}" sibTransId="{DFF9310C-FF8A-4BCE-9326-B9BCC37D6B7E}"/>
    <dgm:cxn modelId="{F220B5AB-5179-4C69-A11B-ECC30AA87932}" type="presOf" srcId="{72CCF189-4302-48D5-A865-F9EDD09F22CC}" destId="{AC9B5049-62E4-4E8A-B4D1-4C087D93DA76}" srcOrd="0" destOrd="0" presId="urn:microsoft.com/office/officeart/2005/8/layout/venn2"/>
    <dgm:cxn modelId="{1D2A5C63-E6C0-44CF-9F4C-C5D8284CA26A}" type="presOf" srcId="{0A076085-8FE4-484D-BA8D-9AAF0F8BCA58}" destId="{E0375646-84DC-46E6-AD7C-7532F6530BEC}" srcOrd="1" destOrd="0" presId="urn:microsoft.com/office/officeart/2005/8/layout/venn2"/>
    <dgm:cxn modelId="{7DCEF9B6-C61A-4B46-B01D-0855577C13F5}" type="presOf" srcId="{800CBEE9-DFE7-4D15-91E0-B3C1C24DF4F7}" destId="{E7F74C1A-DA8E-4C9F-89E7-22ECBA9D7D9B}" srcOrd="0" destOrd="0" presId="urn:microsoft.com/office/officeart/2005/8/layout/venn2"/>
    <dgm:cxn modelId="{E115EBBD-358B-41AC-A5A6-B96656A18A54}" type="presOf" srcId="{800CBEE9-DFE7-4D15-91E0-B3C1C24DF4F7}" destId="{B5D12A2B-0018-440E-A0A7-CC304F529FF4}" srcOrd="1" destOrd="0" presId="urn:microsoft.com/office/officeart/2005/8/layout/venn2"/>
    <dgm:cxn modelId="{708BBEBA-5093-4F19-8EAA-E940BE24CC1C}" srcId="{843B5B7D-9E26-4220-A322-1282C7DA8DD1}" destId="{800CBEE9-DFE7-4D15-91E0-B3C1C24DF4F7}" srcOrd="0" destOrd="0" parTransId="{1E09F955-93C0-41C1-BA1A-D91D84A8B3AB}" sibTransId="{7CBCF6F6-695F-4DD1-B5EE-894072766FC1}"/>
    <dgm:cxn modelId="{E3A94D77-5C0E-446B-8AFB-EDA418B02EF0}" srcId="{843B5B7D-9E26-4220-A322-1282C7DA8DD1}" destId="{5485DEE6-CF23-4102-A149-7A7596716F6D}" srcOrd="2" destOrd="0" parTransId="{53FC12C4-805A-4FF0-B6AC-4643E6EF7242}" sibTransId="{8CE88DDE-BA75-4C8D-8398-E5549FA90AD7}"/>
    <dgm:cxn modelId="{B248522D-E821-4773-85E8-742DEBA06FF7}" type="presOf" srcId="{843B5B7D-9E26-4220-A322-1282C7DA8DD1}" destId="{AD016924-6C18-4A62-B049-80106E07AB89}" srcOrd="0" destOrd="0" presId="urn:microsoft.com/office/officeart/2005/8/layout/venn2"/>
    <dgm:cxn modelId="{2271E906-1B3C-4798-999E-578D22814174}" type="presParOf" srcId="{AD016924-6C18-4A62-B049-80106E07AB89}" destId="{0B6205BE-D930-4D48-962D-F341CBA5B858}" srcOrd="0" destOrd="0" presId="urn:microsoft.com/office/officeart/2005/8/layout/venn2"/>
    <dgm:cxn modelId="{AD8DEA90-9335-4858-BCD0-A047FDCA8F2F}" type="presParOf" srcId="{0B6205BE-D930-4D48-962D-F341CBA5B858}" destId="{E7F74C1A-DA8E-4C9F-89E7-22ECBA9D7D9B}" srcOrd="0" destOrd="0" presId="urn:microsoft.com/office/officeart/2005/8/layout/venn2"/>
    <dgm:cxn modelId="{35CF6FCE-B652-4BEB-A27F-B186C0BDEB97}" type="presParOf" srcId="{0B6205BE-D930-4D48-962D-F341CBA5B858}" destId="{B5D12A2B-0018-440E-A0A7-CC304F529FF4}" srcOrd="1" destOrd="0" presId="urn:microsoft.com/office/officeart/2005/8/layout/venn2"/>
    <dgm:cxn modelId="{C671F0B5-8235-4DF5-8EFA-BDFF46245D56}" type="presParOf" srcId="{AD016924-6C18-4A62-B049-80106E07AB89}" destId="{CBA349E1-7BA0-4D96-A525-91C7EDDBF33C}" srcOrd="1" destOrd="0" presId="urn:microsoft.com/office/officeart/2005/8/layout/venn2"/>
    <dgm:cxn modelId="{BF616A71-3711-42E6-9045-C5DF53C764E9}" type="presParOf" srcId="{CBA349E1-7BA0-4D96-A525-91C7EDDBF33C}" destId="{AC9B5049-62E4-4E8A-B4D1-4C087D93DA76}" srcOrd="0" destOrd="0" presId="urn:microsoft.com/office/officeart/2005/8/layout/venn2"/>
    <dgm:cxn modelId="{1FF51CEB-33AE-462B-97A4-B70A89667B30}" type="presParOf" srcId="{CBA349E1-7BA0-4D96-A525-91C7EDDBF33C}" destId="{1CBC0796-C240-485F-9558-47FCD81559F3}" srcOrd="1" destOrd="0" presId="urn:microsoft.com/office/officeart/2005/8/layout/venn2"/>
    <dgm:cxn modelId="{441B0FFD-AD06-4963-BEB5-6DC9F86F271E}" type="presParOf" srcId="{AD016924-6C18-4A62-B049-80106E07AB89}" destId="{2A0DB8F4-D0CD-4FC1-9AA4-DC33720DDA19}" srcOrd="2" destOrd="0" presId="urn:microsoft.com/office/officeart/2005/8/layout/venn2"/>
    <dgm:cxn modelId="{02EDD5D3-AB9E-461D-BF36-2B53FDF961ED}" type="presParOf" srcId="{2A0DB8F4-D0CD-4FC1-9AA4-DC33720DDA19}" destId="{9FE6067F-010D-4084-A409-86729349CF72}" srcOrd="0" destOrd="0" presId="urn:microsoft.com/office/officeart/2005/8/layout/venn2"/>
    <dgm:cxn modelId="{9EA01B57-D6C3-4542-A5D2-E1C4B482D82C}" type="presParOf" srcId="{2A0DB8F4-D0CD-4FC1-9AA4-DC33720DDA19}" destId="{91EA14EE-8EC0-4CB7-9548-2E6D2A3C3807}" srcOrd="1" destOrd="0" presId="urn:microsoft.com/office/officeart/2005/8/layout/venn2"/>
    <dgm:cxn modelId="{CDC3CA63-4881-4196-850E-FD335DBC4ECE}" type="presParOf" srcId="{AD016924-6C18-4A62-B049-80106E07AB89}" destId="{554A1958-CC34-418E-B7D2-F5409B8F83A4}" srcOrd="3" destOrd="0" presId="urn:microsoft.com/office/officeart/2005/8/layout/venn2"/>
    <dgm:cxn modelId="{421D5DFB-EB8D-4DF0-B4AA-B712B3F5889E}" type="presParOf" srcId="{554A1958-CC34-418E-B7D2-F5409B8F83A4}" destId="{9EA500B6-82E0-48E8-86BB-79A0DF682D45}" srcOrd="0" destOrd="0" presId="urn:microsoft.com/office/officeart/2005/8/layout/venn2"/>
    <dgm:cxn modelId="{F57CAFAB-24DC-43CD-A42B-76F3E0EBBC53}" type="presParOf" srcId="{554A1958-CC34-418E-B7D2-F5409B8F83A4}" destId="{E0375646-84DC-46E6-AD7C-7532F6530BEC}"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25944-084D-48EA-BAB2-D390421053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629F49-AC44-4CCA-9EFD-E31A310A281D}">
      <dgm:prSet/>
      <dgm:spPr>
        <a:solidFill>
          <a:schemeClr val="accent1">
            <a:lumMod val="75000"/>
          </a:schemeClr>
        </a:solidFill>
      </dgm:spPr>
      <dgm:t>
        <a:bodyPr/>
        <a:lstStyle/>
        <a:p>
          <a:pPr rtl="0"/>
          <a:r>
            <a:rPr lang="en-US" smtClean="0"/>
            <a:t>Accessibility</a:t>
          </a:r>
          <a:endParaRPr lang="en-US"/>
        </a:p>
      </dgm:t>
    </dgm:pt>
    <dgm:pt modelId="{CEED90B2-37F7-459E-B9F5-5E2F682ED204}" type="parTrans" cxnId="{329DE804-86C4-40F7-BC2E-162CB6D55C04}">
      <dgm:prSet/>
      <dgm:spPr/>
      <dgm:t>
        <a:bodyPr/>
        <a:lstStyle/>
        <a:p>
          <a:endParaRPr lang="en-US"/>
        </a:p>
      </dgm:t>
    </dgm:pt>
    <dgm:pt modelId="{F71981CC-430B-4286-921F-6C9EDF4BFDE6}" type="sibTrans" cxnId="{329DE804-86C4-40F7-BC2E-162CB6D55C04}">
      <dgm:prSet/>
      <dgm:spPr/>
      <dgm:t>
        <a:bodyPr/>
        <a:lstStyle/>
        <a:p>
          <a:endParaRPr lang="en-US"/>
        </a:p>
      </dgm:t>
    </dgm:pt>
    <dgm:pt modelId="{AE9C95D3-D2AF-426E-AB7F-086443A2544B}">
      <dgm:prSet/>
      <dgm:spPr>
        <a:solidFill>
          <a:schemeClr val="accent1">
            <a:lumMod val="75000"/>
          </a:schemeClr>
        </a:solidFill>
      </dgm:spPr>
      <dgm:t>
        <a:bodyPr/>
        <a:lstStyle/>
        <a:p>
          <a:pPr rtl="0"/>
          <a:r>
            <a:rPr lang="en-US" dirty="0" smtClean="0"/>
            <a:t>Portability</a:t>
          </a:r>
          <a:endParaRPr lang="en-US" dirty="0"/>
        </a:p>
      </dgm:t>
    </dgm:pt>
    <dgm:pt modelId="{9D95DAE4-5F42-4D6F-8681-7E95B7F5E1B4}" type="parTrans" cxnId="{77B09AD2-7EC4-41DA-AAD1-0C9CFB71B6C7}">
      <dgm:prSet/>
      <dgm:spPr/>
      <dgm:t>
        <a:bodyPr/>
        <a:lstStyle/>
        <a:p>
          <a:endParaRPr lang="en-US"/>
        </a:p>
      </dgm:t>
    </dgm:pt>
    <dgm:pt modelId="{286117AB-9A47-4E87-9ECB-4FC82F756473}" type="sibTrans" cxnId="{77B09AD2-7EC4-41DA-AAD1-0C9CFB71B6C7}">
      <dgm:prSet/>
      <dgm:spPr/>
      <dgm:t>
        <a:bodyPr/>
        <a:lstStyle/>
        <a:p>
          <a:endParaRPr lang="en-US"/>
        </a:p>
      </dgm:t>
    </dgm:pt>
    <dgm:pt modelId="{FAE00AE9-2AB6-4468-B449-A9EB84161EF6}">
      <dgm:prSet/>
      <dgm:spPr>
        <a:solidFill>
          <a:schemeClr val="accent1">
            <a:lumMod val="75000"/>
          </a:schemeClr>
        </a:solidFill>
      </dgm:spPr>
      <dgm:t>
        <a:bodyPr/>
        <a:lstStyle/>
        <a:p>
          <a:pPr rtl="0"/>
          <a:r>
            <a:rPr lang="en-US" smtClean="0"/>
            <a:t>Creativity </a:t>
          </a:r>
          <a:endParaRPr lang="en-US"/>
        </a:p>
      </dgm:t>
    </dgm:pt>
    <dgm:pt modelId="{67846AAB-BA4B-4A2C-8AE1-0BF75E76EB4D}" type="parTrans" cxnId="{4A040254-FC79-4195-80AF-6FCA579881A2}">
      <dgm:prSet/>
      <dgm:spPr/>
      <dgm:t>
        <a:bodyPr/>
        <a:lstStyle/>
        <a:p>
          <a:endParaRPr lang="en-US"/>
        </a:p>
      </dgm:t>
    </dgm:pt>
    <dgm:pt modelId="{4AC0471F-CBAB-4BB8-9585-91CA435AB510}" type="sibTrans" cxnId="{4A040254-FC79-4195-80AF-6FCA579881A2}">
      <dgm:prSet/>
      <dgm:spPr/>
      <dgm:t>
        <a:bodyPr/>
        <a:lstStyle/>
        <a:p>
          <a:endParaRPr lang="en-US"/>
        </a:p>
      </dgm:t>
    </dgm:pt>
    <dgm:pt modelId="{5B9EC590-7160-4A56-8BCD-512C1B0EE71A}">
      <dgm:prSet/>
      <dgm:spPr>
        <a:solidFill>
          <a:schemeClr val="accent1">
            <a:lumMod val="75000"/>
          </a:schemeClr>
        </a:solidFill>
      </dgm:spPr>
      <dgm:t>
        <a:bodyPr/>
        <a:lstStyle/>
        <a:p>
          <a:pPr rtl="0"/>
          <a:r>
            <a:rPr lang="en-US" smtClean="0"/>
            <a:t>Technology</a:t>
          </a:r>
          <a:endParaRPr lang="en-US"/>
        </a:p>
      </dgm:t>
    </dgm:pt>
    <dgm:pt modelId="{00FAD359-2E2A-4E26-A80C-73B88A40F008}" type="parTrans" cxnId="{13275B7A-108B-4B1F-8021-D9082D47C054}">
      <dgm:prSet/>
      <dgm:spPr/>
      <dgm:t>
        <a:bodyPr/>
        <a:lstStyle/>
        <a:p>
          <a:endParaRPr lang="en-US"/>
        </a:p>
      </dgm:t>
    </dgm:pt>
    <dgm:pt modelId="{92A9CD66-2EA9-48C0-B8F4-9597B1032341}" type="sibTrans" cxnId="{13275B7A-108B-4B1F-8021-D9082D47C054}">
      <dgm:prSet/>
      <dgm:spPr/>
      <dgm:t>
        <a:bodyPr/>
        <a:lstStyle/>
        <a:p>
          <a:endParaRPr lang="en-US"/>
        </a:p>
      </dgm:t>
    </dgm:pt>
    <dgm:pt modelId="{1CA8C954-C743-441E-8EC9-3405F3202F01}">
      <dgm:prSet/>
      <dgm:spPr>
        <a:solidFill>
          <a:schemeClr val="accent1">
            <a:lumMod val="75000"/>
          </a:schemeClr>
        </a:solidFill>
      </dgm:spPr>
      <dgm:t>
        <a:bodyPr/>
        <a:lstStyle/>
        <a:p>
          <a:pPr rtl="0"/>
          <a:r>
            <a:rPr lang="en-US" smtClean="0"/>
            <a:t>Self-confidence</a:t>
          </a:r>
          <a:endParaRPr lang="en-US"/>
        </a:p>
      </dgm:t>
    </dgm:pt>
    <dgm:pt modelId="{164C925A-8394-40CA-BB6A-0500A317AA3D}" type="parTrans" cxnId="{6EF61E53-4B63-4D22-9CC6-05353CE67543}">
      <dgm:prSet/>
      <dgm:spPr/>
      <dgm:t>
        <a:bodyPr/>
        <a:lstStyle/>
        <a:p>
          <a:endParaRPr lang="en-US"/>
        </a:p>
      </dgm:t>
    </dgm:pt>
    <dgm:pt modelId="{0056AD00-8A5B-4104-A6C0-49E50920E699}" type="sibTrans" cxnId="{6EF61E53-4B63-4D22-9CC6-05353CE67543}">
      <dgm:prSet/>
      <dgm:spPr/>
      <dgm:t>
        <a:bodyPr/>
        <a:lstStyle/>
        <a:p>
          <a:endParaRPr lang="en-US"/>
        </a:p>
      </dgm:t>
    </dgm:pt>
    <dgm:pt modelId="{AD61FF7A-F094-4E75-99A7-3D2AF3B7BD39}">
      <dgm:prSet/>
      <dgm:spPr>
        <a:solidFill>
          <a:schemeClr val="accent1">
            <a:lumMod val="75000"/>
          </a:schemeClr>
        </a:solidFill>
      </dgm:spPr>
      <dgm:t>
        <a:bodyPr/>
        <a:lstStyle/>
        <a:p>
          <a:pPr rtl="0"/>
          <a:r>
            <a:rPr lang="en-US" dirty="0" smtClean="0"/>
            <a:t>Community</a:t>
          </a:r>
          <a:endParaRPr lang="en-US" dirty="0"/>
        </a:p>
      </dgm:t>
    </dgm:pt>
    <dgm:pt modelId="{199B4424-528F-4353-86C3-AE31FF4760DD}" type="parTrans" cxnId="{5B171DA6-63A8-4B39-9914-5B306D73F80E}">
      <dgm:prSet/>
      <dgm:spPr/>
      <dgm:t>
        <a:bodyPr/>
        <a:lstStyle/>
        <a:p>
          <a:endParaRPr lang="en-US"/>
        </a:p>
      </dgm:t>
    </dgm:pt>
    <dgm:pt modelId="{AA9BF8C2-75C2-4EA3-B384-6E6DC75D2AED}" type="sibTrans" cxnId="{5B171DA6-63A8-4B39-9914-5B306D73F80E}">
      <dgm:prSet/>
      <dgm:spPr/>
      <dgm:t>
        <a:bodyPr/>
        <a:lstStyle/>
        <a:p>
          <a:endParaRPr lang="en-US"/>
        </a:p>
      </dgm:t>
    </dgm:pt>
    <dgm:pt modelId="{2AE50447-6DF1-4BEA-AD84-9227AAEBA42B}" type="pres">
      <dgm:prSet presAssocID="{7E525944-084D-48EA-BAB2-D390421053D0}" presName="linear" presStyleCnt="0">
        <dgm:presLayoutVars>
          <dgm:animLvl val="lvl"/>
          <dgm:resizeHandles val="exact"/>
        </dgm:presLayoutVars>
      </dgm:prSet>
      <dgm:spPr/>
      <dgm:t>
        <a:bodyPr/>
        <a:lstStyle/>
        <a:p>
          <a:endParaRPr lang="en-US"/>
        </a:p>
      </dgm:t>
    </dgm:pt>
    <dgm:pt modelId="{76730FC8-36CA-4F6D-BA7C-0539B09B2A70}" type="pres">
      <dgm:prSet presAssocID="{4D629F49-AC44-4CCA-9EFD-E31A310A281D}" presName="parentText" presStyleLbl="node1" presStyleIdx="0" presStyleCnt="6">
        <dgm:presLayoutVars>
          <dgm:chMax val="0"/>
          <dgm:bulletEnabled val="1"/>
        </dgm:presLayoutVars>
      </dgm:prSet>
      <dgm:spPr/>
      <dgm:t>
        <a:bodyPr/>
        <a:lstStyle/>
        <a:p>
          <a:endParaRPr lang="en-US"/>
        </a:p>
      </dgm:t>
    </dgm:pt>
    <dgm:pt modelId="{84F99A50-D590-48E9-B1AB-0FD6FC227A62}" type="pres">
      <dgm:prSet presAssocID="{F71981CC-430B-4286-921F-6C9EDF4BFDE6}" presName="spacer" presStyleCnt="0"/>
      <dgm:spPr/>
    </dgm:pt>
    <dgm:pt modelId="{55C8CEBA-A9B9-4BC4-9732-2BD9A1D9A02A}" type="pres">
      <dgm:prSet presAssocID="{AE9C95D3-D2AF-426E-AB7F-086443A2544B}" presName="parentText" presStyleLbl="node1" presStyleIdx="1" presStyleCnt="6">
        <dgm:presLayoutVars>
          <dgm:chMax val="0"/>
          <dgm:bulletEnabled val="1"/>
        </dgm:presLayoutVars>
      </dgm:prSet>
      <dgm:spPr/>
      <dgm:t>
        <a:bodyPr/>
        <a:lstStyle/>
        <a:p>
          <a:endParaRPr lang="en-US"/>
        </a:p>
      </dgm:t>
    </dgm:pt>
    <dgm:pt modelId="{CDB209C2-7BEC-42BA-A286-9C17326426FC}" type="pres">
      <dgm:prSet presAssocID="{286117AB-9A47-4E87-9ECB-4FC82F756473}" presName="spacer" presStyleCnt="0"/>
      <dgm:spPr/>
    </dgm:pt>
    <dgm:pt modelId="{41D09028-C4F0-4CBB-BAF8-E4D94D89392A}" type="pres">
      <dgm:prSet presAssocID="{FAE00AE9-2AB6-4468-B449-A9EB84161EF6}" presName="parentText" presStyleLbl="node1" presStyleIdx="2" presStyleCnt="6">
        <dgm:presLayoutVars>
          <dgm:chMax val="0"/>
          <dgm:bulletEnabled val="1"/>
        </dgm:presLayoutVars>
      </dgm:prSet>
      <dgm:spPr/>
      <dgm:t>
        <a:bodyPr/>
        <a:lstStyle/>
        <a:p>
          <a:endParaRPr lang="en-US"/>
        </a:p>
      </dgm:t>
    </dgm:pt>
    <dgm:pt modelId="{C1C162E3-0A28-4C1E-9C1C-040CF0247C2F}" type="pres">
      <dgm:prSet presAssocID="{4AC0471F-CBAB-4BB8-9585-91CA435AB510}" presName="spacer" presStyleCnt="0"/>
      <dgm:spPr/>
    </dgm:pt>
    <dgm:pt modelId="{1742F1DA-FADA-4C79-AF53-A4858DEC1203}" type="pres">
      <dgm:prSet presAssocID="{5B9EC590-7160-4A56-8BCD-512C1B0EE71A}" presName="parentText" presStyleLbl="node1" presStyleIdx="3" presStyleCnt="6">
        <dgm:presLayoutVars>
          <dgm:chMax val="0"/>
          <dgm:bulletEnabled val="1"/>
        </dgm:presLayoutVars>
      </dgm:prSet>
      <dgm:spPr/>
      <dgm:t>
        <a:bodyPr/>
        <a:lstStyle/>
        <a:p>
          <a:endParaRPr lang="en-US"/>
        </a:p>
      </dgm:t>
    </dgm:pt>
    <dgm:pt modelId="{3A2E9F9F-E0FF-4164-B884-32B3FF442986}" type="pres">
      <dgm:prSet presAssocID="{92A9CD66-2EA9-48C0-B8F4-9597B1032341}" presName="spacer" presStyleCnt="0"/>
      <dgm:spPr/>
    </dgm:pt>
    <dgm:pt modelId="{8A60A163-727E-468A-8A3E-24E352A0AE58}" type="pres">
      <dgm:prSet presAssocID="{1CA8C954-C743-441E-8EC9-3405F3202F01}" presName="parentText" presStyleLbl="node1" presStyleIdx="4" presStyleCnt="6">
        <dgm:presLayoutVars>
          <dgm:chMax val="0"/>
          <dgm:bulletEnabled val="1"/>
        </dgm:presLayoutVars>
      </dgm:prSet>
      <dgm:spPr/>
      <dgm:t>
        <a:bodyPr/>
        <a:lstStyle/>
        <a:p>
          <a:endParaRPr lang="en-US"/>
        </a:p>
      </dgm:t>
    </dgm:pt>
    <dgm:pt modelId="{6FDB5778-6940-40E9-881C-EDDAB55EB55C}" type="pres">
      <dgm:prSet presAssocID="{0056AD00-8A5B-4104-A6C0-49E50920E699}" presName="spacer" presStyleCnt="0"/>
      <dgm:spPr/>
    </dgm:pt>
    <dgm:pt modelId="{B0D19181-B294-4E9C-89C1-382A7226E21A}" type="pres">
      <dgm:prSet presAssocID="{AD61FF7A-F094-4E75-99A7-3D2AF3B7BD39}" presName="parentText" presStyleLbl="node1" presStyleIdx="5" presStyleCnt="6">
        <dgm:presLayoutVars>
          <dgm:chMax val="0"/>
          <dgm:bulletEnabled val="1"/>
        </dgm:presLayoutVars>
      </dgm:prSet>
      <dgm:spPr/>
      <dgm:t>
        <a:bodyPr/>
        <a:lstStyle/>
        <a:p>
          <a:endParaRPr lang="en-US"/>
        </a:p>
      </dgm:t>
    </dgm:pt>
  </dgm:ptLst>
  <dgm:cxnLst>
    <dgm:cxn modelId="{001AFF96-0B81-4888-ABF8-9BBF2803E013}" type="presOf" srcId="{AE9C95D3-D2AF-426E-AB7F-086443A2544B}" destId="{55C8CEBA-A9B9-4BC4-9732-2BD9A1D9A02A}" srcOrd="0" destOrd="0" presId="urn:microsoft.com/office/officeart/2005/8/layout/vList2"/>
    <dgm:cxn modelId="{86FE0950-7C88-4086-BA32-A08E8D9054FF}" type="presOf" srcId="{FAE00AE9-2AB6-4468-B449-A9EB84161EF6}" destId="{41D09028-C4F0-4CBB-BAF8-E4D94D89392A}" srcOrd="0" destOrd="0" presId="urn:microsoft.com/office/officeart/2005/8/layout/vList2"/>
    <dgm:cxn modelId="{AB8CD75C-B740-4DEE-BE86-6F1F212CF22A}" type="presOf" srcId="{4D629F49-AC44-4CCA-9EFD-E31A310A281D}" destId="{76730FC8-36CA-4F6D-BA7C-0539B09B2A70}" srcOrd="0" destOrd="0" presId="urn:microsoft.com/office/officeart/2005/8/layout/vList2"/>
    <dgm:cxn modelId="{4A040254-FC79-4195-80AF-6FCA579881A2}" srcId="{7E525944-084D-48EA-BAB2-D390421053D0}" destId="{FAE00AE9-2AB6-4468-B449-A9EB84161EF6}" srcOrd="2" destOrd="0" parTransId="{67846AAB-BA4B-4A2C-8AE1-0BF75E76EB4D}" sibTransId="{4AC0471F-CBAB-4BB8-9585-91CA435AB510}"/>
    <dgm:cxn modelId="{6006A9CC-5581-43C0-AEBF-FC1ED77D8689}" type="presOf" srcId="{1CA8C954-C743-441E-8EC9-3405F3202F01}" destId="{8A60A163-727E-468A-8A3E-24E352A0AE58}" srcOrd="0" destOrd="0" presId="urn:microsoft.com/office/officeart/2005/8/layout/vList2"/>
    <dgm:cxn modelId="{7CC87AF7-18BA-4581-A143-20339DEE41FF}" type="presOf" srcId="{5B9EC590-7160-4A56-8BCD-512C1B0EE71A}" destId="{1742F1DA-FADA-4C79-AF53-A4858DEC1203}" srcOrd="0" destOrd="0" presId="urn:microsoft.com/office/officeart/2005/8/layout/vList2"/>
    <dgm:cxn modelId="{329DE804-86C4-40F7-BC2E-162CB6D55C04}" srcId="{7E525944-084D-48EA-BAB2-D390421053D0}" destId="{4D629F49-AC44-4CCA-9EFD-E31A310A281D}" srcOrd="0" destOrd="0" parTransId="{CEED90B2-37F7-459E-B9F5-5E2F682ED204}" sibTransId="{F71981CC-430B-4286-921F-6C9EDF4BFDE6}"/>
    <dgm:cxn modelId="{82BD3576-8781-4391-B925-0CB5EBEC821F}" type="presOf" srcId="{AD61FF7A-F094-4E75-99A7-3D2AF3B7BD39}" destId="{B0D19181-B294-4E9C-89C1-382A7226E21A}" srcOrd="0" destOrd="0" presId="urn:microsoft.com/office/officeart/2005/8/layout/vList2"/>
    <dgm:cxn modelId="{13275B7A-108B-4B1F-8021-D9082D47C054}" srcId="{7E525944-084D-48EA-BAB2-D390421053D0}" destId="{5B9EC590-7160-4A56-8BCD-512C1B0EE71A}" srcOrd="3" destOrd="0" parTransId="{00FAD359-2E2A-4E26-A80C-73B88A40F008}" sibTransId="{92A9CD66-2EA9-48C0-B8F4-9597B1032341}"/>
    <dgm:cxn modelId="{902D973A-C994-42BE-A8B7-66E6E28AA2BC}" type="presOf" srcId="{7E525944-084D-48EA-BAB2-D390421053D0}" destId="{2AE50447-6DF1-4BEA-AD84-9227AAEBA42B}" srcOrd="0" destOrd="0" presId="urn:microsoft.com/office/officeart/2005/8/layout/vList2"/>
    <dgm:cxn modelId="{5B171DA6-63A8-4B39-9914-5B306D73F80E}" srcId="{7E525944-084D-48EA-BAB2-D390421053D0}" destId="{AD61FF7A-F094-4E75-99A7-3D2AF3B7BD39}" srcOrd="5" destOrd="0" parTransId="{199B4424-528F-4353-86C3-AE31FF4760DD}" sibTransId="{AA9BF8C2-75C2-4EA3-B384-6E6DC75D2AED}"/>
    <dgm:cxn modelId="{77B09AD2-7EC4-41DA-AAD1-0C9CFB71B6C7}" srcId="{7E525944-084D-48EA-BAB2-D390421053D0}" destId="{AE9C95D3-D2AF-426E-AB7F-086443A2544B}" srcOrd="1" destOrd="0" parTransId="{9D95DAE4-5F42-4D6F-8681-7E95B7F5E1B4}" sibTransId="{286117AB-9A47-4E87-9ECB-4FC82F756473}"/>
    <dgm:cxn modelId="{6EF61E53-4B63-4D22-9CC6-05353CE67543}" srcId="{7E525944-084D-48EA-BAB2-D390421053D0}" destId="{1CA8C954-C743-441E-8EC9-3405F3202F01}" srcOrd="4" destOrd="0" parTransId="{164C925A-8394-40CA-BB6A-0500A317AA3D}" sibTransId="{0056AD00-8A5B-4104-A6C0-49E50920E699}"/>
    <dgm:cxn modelId="{36F2EFD2-D4FE-49BB-A46F-E528FC422405}" type="presParOf" srcId="{2AE50447-6DF1-4BEA-AD84-9227AAEBA42B}" destId="{76730FC8-36CA-4F6D-BA7C-0539B09B2A70}" srcOrd="0" destOrd="0" presId="urn:microsoft.com/office/officeart/2005/8/layout/vList2"/>
    <dgm:cxn modelId="{2BCC29BA-6F69-4985-9A79-B9A35F5D4EE9}" type="presParOf" srcId="{2AE50447-6DF1-4BEA-AD84-9227AAEBA42B}" destId="{84F99A50-D590-48E9-B1AB-0FD6FC227A62}" srcOrd="1" destOrd="0" presId="urn:microsoft.com/office/officeart/2005/8/layout/vList2"/>
    <dgm:cxn modelId="{0127A7C1-5702-4635-B965-55490DD9A968}" type="presParOf" srcId="{2AE50447-6DF1-4BEA-AD84-9227AAEBA42B}" destId="{55C8CEBA-A9B9-4BC4-9732-2BD9A1D9A02A}" srcOrd="2" destOrd="0" presId="urn:microsoft.com/office/officeart/2005/8/layout/vList2"/>
    <dgm:cxn modelId="{FA5D6B69-0E53-47F0-BB38-FFB1CDD175D6}" type="presParOf" srcId="{2AE50447-6DF1-4BEA-AD84-9227AAEBA42B}" destId="{CDB209C2-7BEC-42BA-A286-9C17326426FC}" srcOrd="3" destOrd="0" presId="urn:microsoft.com/office/officeart/2005/8/layout/vList2"/>
    <dgm:cxn modelId="{D0CAA08A-3EED-4D44-9A7D-12BC94ABB326}" type="presParOf" srcId="{2AE50447-6DF1-4BEA-AD84-9227AAEBA42B}" destId="{41D09028-C4F0-4CBB-BAF8-E4D94D89392A}" srcOrd="4" destOrd="0" presId="urn:microsoft.com/office/officeart/2005/8/layout/vList2"/>
    <dgm:cxn modelId="{FFE8992D-C82D-4C5E-ABB7-1756763AB19C}" type="presParOf" srcId="{2AE50447-6DF1-4BEA-AD84-9227AAEBA42B}" destId="{C1C162E3-0A28-4C1E-9C1C-040CF0247C2F}" srcOrd="5" destOrd="0" presId="urn:microsoft.com/office/officeart/2005/8/layout/vList2"/>
    <dgm:cxn modelId="{91F42555-A490-4773-9BED-358148EA54FE}" type="presParOf" srcId="{2AE50447-6DF1-4BEA-AD84-9227AAEBA42B}" destId="{1742F1DA-FADA-4C79-AF53-A4858DEC1203}" srcOrd="6" destOrd="0" presId="urn:microsoft.com/office/officeart/2005/8/layout/vList2"/>
    <dgm:cxn modelId="{390A4887-34D3-46D9-96F7-C79F3A9DF6D7}" type="presParOf" srcId="{2AE50447-6DF1-4BEA-AD84-9227AAEBA42B}" destId="{3A2E9F9F-E0FF-4164-B884-32B3FF442986}" srcOrd="7" destOrd="0" presId="urn:microsoft.com/office/officeart/2005/8/layout/vList2"/>
    <dgm:cxn modelId="{2DBE550A-7FD3-4466-84BF-BF139E7AFCB9}" type="presParOf" srcId="{2AE50447-6DF1-4BEA-AD84-9227AAEBA42B}" destId="{8A60A163-727E-468A-8A3E-24E352A0AE58}" srcOrd="8" destOrd="0" presId="urn:microsoft.com/office/officeart/2005/8/layout/vList2"/>
    <dgm:cxn modelId="{2DAFDE4E-7AD9-4D84-B106-F085DC2FE914}" type="presParOf" srcId="{2AE50447-6DF1-4BEA-AD84-9227AAEBA42B}" destId="{6FDB5778-6940-40E9-881C-EDDAB55EB55C}" srcOrd="9" destOrd="0" presId="urn:microsoft.com/office/officeart/2005/8/layout/vList2"/>
    <dgm:cxn modelId="{373C5C87-612E-47CF-AF0B-93E807456C0B}" type="presParOf" srcId="{2AE50447-6DF1-4BEA-AD84-9227AAEBA42B}" destId="{B0D19181-B294-4E9C-89C1-382A7226E21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AF2905-7E53-4056-A847-3B31FB18F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FFDAAB-C7D3-41FA-9738-CD113CC063FD}">
      <dgm:prSet custT="1"/>
      <dgm:spPr>
        <a:solidFill>
          <a:schemeClr val="accent1">
            <a:lumMod val="75000"/>
          </a:schemeClr>
        </a:solidFill>
      </dgm:spPr>
      <dgm:t>
        <a:bodyPr/>
        <a:lstStyle/>
        <a:p>
          <a:pPr rtl="0"/>
          <a:r>
            <a:rPr lang="en-US" sz="2000" dirty="0" smtClean="0"/>
            <a:t>The creation of digital portfolios requires advanced knowledge and skills and sometimes expensive, high-tech equipment</a:t>
          </a:r>
          <a:r>
            <a:rPr lang="en-US" sz="1800" dirty="0" smtClean="0"/>
            <a:t>.</a:t>
          </a:r>
          <a:endParaRPr lang="en-US" sz="1800" dirty="0"/>
        </a:p>
      </dgm:t>
    </dgm:pt>
    <dgm:pt modelId="{1ED1407F-A811-408E-9968-BF153ADA90A7}" type="parTrans" cxnId="{77445E5F-F9C1-44A7-8DA4-A00BD44E91FF}">
      <dgm:prSet/>
      <dgm:spPr/>
      <dgm:t>
        <a:bodyPr/>
        <a:lstStyle/>
        <a:p>
          <a:endParaRPr lang="en-US"/>
        </a:p>
      </dgm:t>
    </dgm:pt>
    <dgm:pt modelId="{65A50AEE-0EF5-4E53-84C8-335AFC4047DB}" type="sibTrans" cxnId="{77445E5F-F9C1-44A7-8DA4-A00BD44E91FF}">
      <dgm:prSet/>
      <dgm:spPr/>
      <dgm:t>
        <a:bodyPr/>
        <a:lstStyle/>
        <a:p>
          <a:endParaRPr lang="en-US"/>
        </a:p>
      </dgm:t>
    </dgm:pt>
    <dgm:pt modelId="{D31C8343-8DD9-4006-A759-C20DD050B2B9}">
      <dgm:prSet custT="1"/>
      <dgm:spPr>
        <a:solidFill>
          <a:schemeClr val="accent1">
            <a:lumMod val="75000"/>
          </a:schemeClr>
        </a:solidFill>
      </dgm:spPr>
      <dgm:t>
        <a:bodyPr/>
        <a:lstStyle/>
        <a:p>
          <a:pPr rtl="0"/>
          <a:r>
            <a:rPr lang="en-US" sz="2000" dirty="0" smtClean="0"/>
            <a:t>Viewing a digital portfolio sometimes requires special software as well as additional knowledge and skills on the part of the viewer</a:t>
          </a:r>
          <a:r>
            <a:rPr lang="en-US" sz="1800" dirty="0" smtClean="0"/>
            <a:t>. </a:t>
          </a:r>
          <a:endParaRPr lang="en-US" sz="1800" dirty="0"/>
        </a:p>
      </dgm:t>
    </dgm:pt>
    <dgm:pt modelId="{994CD8B8-E4F8-40F6-8C28-02F21633FCB6}" type="parTrans" cxnId="{05126219-01C0-4B29-9CBF-C19F889E7221}">
      <dgm:prSet/>
      <dgm:spPr/>
      <dgm:t>
        <a:bodyPr/>
        <a:lstStyle/>
        <a:p>
          <a:endParaRPr lang="en-US"/>
        </a:p>
      </dgm:t>
    </dgm:pt>
    <dgm:pt modelId="{29A6BBF4-FB32-4C28-8FD3-3659273C37DD}" type="sibTrans" cxnId="{05126219-01C0-4B29-9CBF-C19F889E7221}">
      <dgm:prSet/>
      <dgm:spPr/>
      <dgm:t>
        <a:bodyPr/>
        <a:lstStyle/>
        <a:p>
          <a:endParaRPr lang="en-US"/>
        </a:p>
      </dgm:t>
    </dgm:pt>
    <dgm:pt modelId="{628186E2-A652-460E-AF30-86C2A794AD1E}">
      <dgm:prSet custT="1"/>
      <dgm:spPr>
        <a:solidFill>
          <a:schemeClr val="accent1">
            <a:lumMod val="75000"/>
          </a:schemeClr>
        </a:solidFill>
      </dgm:spPr>
      <dgm:t>
        <a:bodyPr/>
        <a:lstStyle/>
        <a:p>
          <a:pPr rtl="0"/>
          <a:r>
            <a:rPr lang="en-US" sz="2000" dirty="0" smtClean="0"/>
            <a:t>Technology can often obstruct the view of students’ REAL accomplishments by using too many ‘bells and whistles’.</a:t>
          </a:r>
          <a:endParaRPr lang="en-US" sz="2000" dirty="0"/>
        </a:p>
      </dgm:t>
    </dgm:pt>
    <dgm:pt modelId="{C051A626-AA38-4D9B-AE06-ACFDCE7A34BB}" type="parTrans" cxnId="{8758B494-66DE-4186-9087-FEC378CAE6CB}">
      <dgm:prSet/>
      <dgm:spPr/>
      <dgm:t>
        <a:bodyPr/>
        <a:lstStyle/>
        <a:p>
          <a:endParaRPr lang="en-US"/>
        </a:p>
      </dgm:t>
    </dgm:pt>
    <dgm:pt modelId="{81EA18DB-A61B-4C25-813E-A74D4CC8FC8F}" type="sibTrans" cxnId="{8758B494-66DE-4186-9087-FEC378CAE6CB}">
      <dgm:prSet/>
      <dgm:spPr/>
      <dgm:t>
        <a:bodyPr/>
        <a:lstStyle/>
        <a:p>
          <a:endParaRPr lang="en-US"/>
        </a:p>
      </dgm:t>
    </dgm:pt>
    <dgm:pt modelId="{D6344CEB-75D8-403F-9791-245EFD43424C}">
      <dgm:prSet custT="1"/>
      <dgm:spPr>
        <a:solidFill>
          <a:schemeClr val="accent1">
            <a:lumMod val="75000"/>
          </a:schemeClr>
        </a:solidFill>
      </dgm:spPr>
      <dgm:t>
        <a:bodyPr/>
        <a:lstStyle/>
        <a:p>
          <a:pPr rtl="0"/>
          <a:r>
            <a:rPr lang="en-US" sz="2000" dirty="0" smtClean="0"/>
            <a:t>Be aware of the possibility of plagiarism as it may be easier to use your information as it is already in a digital format and easily copied and pasted or saved onto another person’s computer.</a:t>
          </a:r>
          <a:endParaRPr lang="en-US" sz="2000" dirty="0"/>
        </a:p>
      </dgm:t>
    </dgm:pt>
    <dgm:pt modelId="{84F85B90-110A-4C26-A8FC-2DFB9B038137}" type="parTrans" cxnId="{44AF7DA0-3468-45D0-A3E8-D14CCC5DA21F}">
      <dgm:prSet/>
      <dgm:spPr/>
      <dgm:t>
        <a:bodyPr/>
        <a:lstStyle/>
        <a:p>
          <a:endParaRPr lang="en-US"/>
        </a:p>
      </dgm:t>
    </dgm:pt>
    <dgm:pt modelId="{6B29F13C-DF13-4A43-A591-52A67BD92D1B}" type="sibTrans" cxnId="{44AF7DA0-3468-45D0-A3E8-D14CCC5DA21F}">
      <dgm:prSet/>
      <dgm:spPr/>
      <dgm:t>
        <a:bodyPr/>
        <a:lstStyle/>
        <a:p>
          <a:endParaRPr lang="en-US"/>
        </a:p>
      </dgm:t>
    </dgm:pt>
    <dgm:pt modelId="{B39364C1-97AE-461A-B545-21D95593EB95}" type="pres">
      <dgm:prSet presAssocID="{ECAF2905-7E53-4056-A847-3B31FB18FABE}" presName="linear" presStyleCnt="0">
        <dgm:presLayoutVars>
          <dgm:animLvl val="lvl"/>
          <dgm:resizeHandles val="exact"/>
        </dgm:presLayoutVars>
      </dgm:prSet>
      <dgm:spPr/>
      <dgm:t>
        <a:bodyPr/>
        <a:lstStyle/>
        <a:p>
          <a:endParaRPr lang="en-US"/>
        </a:p>
      </dgm:t>
    </dgm:pt>
    <dgm:pt modelId="{C77B480A-9577-4303-ADFF-5B88D9DD89C9}" type="pres">
      <dgm:prSet presAssocID="{3BFFDAAB-C7D3-41FA-9738-CD113CC063FD}" presName="parentText" presStyleLbl="node1" presStyleIdx="0" presStyleCnt="4">
        <dgm:presLayoutVars>
          <dgm:chMax val="0"/>
          <dgm:bulletEnabled val="1"/>
        </dgm:presLayoutVars>
      </dgm:prSet>
      <dgm:spPr/>
      <dgm:t>
        <a:bodyPr/>
        <a:lstStyle/>
        <a:p>
          <a:endParaRPr lang="en-US"/>
        </a:p>
      </dgm:t>
    </dgm:pt>
    <dgm:pt modelId="{BB0C46D7-B08E-48B1-BB2D-540BAADB1277}" type="pres">
      <dgm:prSet presAssocID="{65A50AEE-0EF5-4E53-84C8-335AFC4047DB}" presName="spacer" presStyleCnt="0"/>
      <dgm:spPr/>
    </dgm:pt>
    <dgm:pt modelId="{5286D557-03C2-4805-9BEE-F1F41DEC6CA4}" type="pres">
      <dgm:prSet presAssocID="{D31C8343-8DD9-4006-A759-C20DD050B2B9}" presName="parentText" presStyleLbl="node1" presStyleIdx="1" presStyleCnt="4">
        <dgm:presLayoutVars>
          <dgm:chMax val="0"/>
          <dgm:bulletEnabled val="1"/>
        </dgm:presLayoutVars>
      </dgm:prSet>
      <dgm:spPr/>
      <dgm:t>
        <a:bodyPr/>
        <a:lstStyle/>
        <a:p>
          <a:endParaRPr lang="en-US"/>
        </a:p>
      </dgm:t>
    </dgm:pt>
    <dgm:pt modelId="{071B1432-BE42-4453-AB51-561F487662E3}" type="pres">
      <dgm:prSet presAssocID="{29A6BBF4-FB32-4C28-8FD3-3659273C37DD}" presName="spacer" presStyleCnt="0"/>
      <dgm:spPr/>
    </dgm:pt>
    <dgm:pt modelId="{9AD6F840-C7CC-4F63-8EA8-8C727F50D96F}" type="pres">
      <dgm:prSet presAssocID="{628186E2-A652-460E-AF30-86C2A794AD1E}" presName="parentText" presStyleLbl="node1" presStyleIdx="2" presStyleCnt="4" custLinFactNeighborX="-1020" custLinFactNeighborY="-47060">
        <dgm:presLayoutVars>
          <dgm:chMax val="0"/>
          <dgm:bulletEnabled val="1"/>
        </dgm:presLayoutVars>
      </dgm:prSet>
      <dgm:spPr/>
      <dgm:t>
        <a:bodyPr/>
        <a:lstStyle/>
        <a:p>
          <a:endParaRPr lang="en-US"/>
        </a:p>
      </dgm:t>
    </dgm:pt>
    <dgm:pt modelId="{5DD01D54-4907-4D38-BD22-C3BC47FBF492}" type="pres">
      <dgm:prSet presAssocID="{81EA18DB-A61B-4C25-813E-A74D4CC8FC8F}" presName="spacer" presStyleCnt="0"/>
      <dgm:spPr/>
    </dgm:pt>
    <dgm:pt modelId="{29CB7A6E-FFDA-4D28-A478-1AFB99CFCD6D}" type="pres">
      <dgm:prSet presAssocID="{D6344CEB-75D8-403F-9791-245EFD43424C}" presName="parentText" presStyleLbl="node1" presStyleIdx="3" presStyleCnt="4">
        <dgm:presLayoutVars>
          <dgm:chMax val="0"/>
          <dgm:bulletEnabled val="1"/>
        </dgm:presLayoutVars>
      </dgm:prSet>
      <dgm:spPr/>
      <dgm:t>
        <a:bodyPr/>
        <a:lstStyle/>
        <a:p>
          <a:endParaRPr lang="en-US"/>
        </a:p>
      </dgm:t>
    </dgm:pt>
  </dgm:ptLst>
  <dgm:cxnLst>
    <dgm:cxn modelId="{8758B494-66DE-4186-9087-FEC378CAE6CB}" srcId="{ECAF2905-7E53-4056-A847-3B31FB18FABE}" destId="{628186E2-A652-460E-AF30-86C2A794AD1E}" srcOrd="2" destOrd="0" parTransId="{C051A626-AA38-4D9B-AE06-ACFDCE7A34BB}" sibTransId="{81EA18DB-A61B-4C25-813E-A74D4CC8FC8F}"/>
    <dgm:cxn modelId="{B72E84E6-1057-40DF-A0C6-87B6B0100F08}" type="presOf" srcId="{628186E2-A652-460E-AF30-86C2A794AD1E}" destId="{9AD6F840-C7CC-4F63-8EA8-8C727F50D96F}" srcOrd="0" destOrd="0" presId="urn:microsoft.com/office/officeart/2005/8/layout/vList2"/>
    <dgm:cxn modelId="{6F1CF929-C67A-4C38-86D5-36070C396916}" type="presOf" srcId="{3BFFDAAB-C7D3-41FA-9738-CD113CC063FD}" destId="{C77B480A-9577-4303-ADFF-5B88D9DD89C9}" srcOrd="0" destOrd="0" presId="urn:microsoft.com/office/officeart/2005/8/layout/vList2"/>
    <dgm:cxn modelId="{83A441C6-620D-4E86-95BE-E57C7DE84E42}" type="presOf" srcId="{D6344CEB-75D8-403F-9791-245EFD43424C}" destId="{29CB7A6E-FFDA-4D28-A478-1AFB99CFCD6D}" srcOrd="0" destOrd="0" presId="urn:microsoft.com/office/officeart/2005/8/layout/vList2"/>
    <dgm:cxn modelId="{FFF3F358-C9A0-4C72-A323-56F6914BD13C}" type="presOf" srcId="{ECAF2905-7E53-4056-A847-3B31FB18FABE}" destId="{B39364C1-97AE-461A-B545-21D95593EB95}" srcOrd="0" destOrd="0" presId="urn:microsoft.com/office/officeart/2005/8/layout/vList2"/>
    <dgm:cxn modelId="{4A635863-60FC-478E-A7FF-1EBD1496E89B}" type="presOf" srcId="{D31C8343-8DD9-4006-A759-C20DD050B2B9}" destId="{5286D557-03C2-4805-9BEE-F1F41DEC6CA4}" srcOrd="0" destOrd="0" presId="urn:microsoft.com/office/officeart/2005/8/layout/vList2"/>
    <dgm:cxn modelId="{44AF7DA0-3468-45D0-A3E8-D14CCC5DA21F}" srcId="{ECAF2905-7E53-4056-A847-3B31FB18FABE}" destId="{D6344CEB-75D8-403F-9791-245EFD43424C}" srcOrd="3" destOrd="0" parTransId="{84F85B90-110A-4C26-A8FC-2DFB9B038137}" sibTransId="{6B29F13C-DF13-4A43-A591-52A67BD92D1B}"/>
    <dgm:cxn modelId="{77445E5F-F9C1-44A7-8DA4-A00BD44E91FF}" srcId="{ECAF2905-7E53-4056-A847-3B31FB18FABE}" destId="{3BFFDAAB-C7D3-41FA-9738-CD113CC063FD}" srcOrd="0" destOrd="0" parTransId="{1ED1407F-A811-408E-9968-BF153ADA90A7}" sibTransId="{65A50AEE-0EF5-4E53-84C8-335AFC4047DB}"/>
    <dgm:cxn modelId="{05126219-01C0-4B29-9CBF-C19F889E7221}" srcId="{ECAF2905-7E53-4056-A847-3B31FB18FABE}" destId="{D31C8343-8DD9-4006-A759-C20DD050B2B9}" srcOrd="1" destOrd="0" parTransId="{994CD8B8-E4F8-40F6-8C28-02F21633FCB6}" sibTransId="{29A6BBF4-FB32-4C28-8FD3-3659273C37DD}"/>
    <dgm:cxn modelId="{F3C74655-6219-43CD-9448-1EEF5C99792C}" type="presParOf" srcId="{B39364C1-97AE-461A-B545-21D95593EB95}" destId="{C77B480A-9577-4303-ADFF-5B88D9DD89C9}" srcOrd="0" destOrd="0" presId="urn:microsoft.com/office/officeart/2005/8/layout/vList2"/>
    <dgm:cxn modelId="{7FFBBAEF-C1CA-4E01-8E55-EFB0207C5284}" type="presParOf" srcId="{B39364C1-97AE-461A-B545-21D95593EB95}" destId="{BB0C46D7-B08E-48B1-BB2D-540BAADB1277}" srcOrd="1" destOrd="0" presId="urn:microsoft.com/office/officeart/2005/8/layout/vList2"/>
    <dgm:cxn modelId="{D5109D0A-A43E-4B20-BF1B-84D24C78E5B0}" type="presParOf" srcId="{B39364C1-97AE-461A-B545-21D95593EB95}" destId="{5286D557-03C2-4805-9BEE-F1F41DEC6CA4}" srcOrd="2" destOrd="0" presId="urn:microsoft.com/office/officeart/2005/8/layout/vList2"/>
    <dgm:cxn modelId="{493411ED-A7A8-48EA-B8F4-AEA55163562C}" type="presParOf" srcId="{B39364C1-97AE-461A-B545-21D95593EB95}" destId="{071B1432-BE42-4453-AB51-561F487662E3}" srcOrd="3" destOrd="0" presId="urn:microsoft.com/office/officeart/2005/8/layout/vList2"/>
    <dgm:cxn modelId="{BAE1BBDC-DBCF-4B33-AABB-EE503887AD65}" type="presParOf" srcId="{B39364C1-97AE-461A-B545-21D95593EB95}" destId="{9AD6F840-C7CC-4F63-8EA8-8C727F50D96F}" srcOrd="4" destOrd="0" presId="urn:microsoft.com/office/officeart/2005/8/layout/vList2"/>
    <dgm:cxn modelId="{B96B69AD-B891-4242-ABED-9B74BAF5148A}" type="presParOf" srcId="{B39364C1-97AE-461A-B545-21D95593EB95}" destId="{5DD01D54-4907-4D38-BD22-C3BC47FBF492}" srcOrd="5" destOrd="0" presId="urn:microsoft.com/office/officeart/2005/8/layout/vList2"/>
    <dgm:cxn modelId="{13706224-BDCB-4624-A728-27CDF656B6E0}" type="presParOf" srcId="{B39364C1-97AE-461A-B545-21D95593EB95}" destId="{29CB7A6E-FFDA-4D28-A478-1AFB99CFCD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C0BE80-020A-416E-853E-F9F7A60ED866}"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F9092325-BD41-452A-BB10-EF2955749C25}">
      <dgm:prSet/>
      <dgm:spPr/>
      <dgm:t>
        <a:bodyPr/>
        <a:lstStyle/>
        <a:p>
          <a:pPr rtl="0"/>
          <a:r>
            <a:rPr lang="en-US" smtClean="0"/>
            <a:t>Thank You ALL</a:t>
          </a:r>
          <a:endParaRPr lang="en-US"/>
        </a:p>
      </dgm:t>
    </dgm:pt>
    <dgm:pt modelId="{56E8144A-C863-4C36-9F2F-5CD8CA0E5BE8}" type="parTrans" cxnId="{F7D4A95A-8EA6-4004-B624-648D29D6504A}">
      <dgm:prSet/>
      <dgm:spPr/>
      <dgm:t>
        <a:bodyPr/>
        <a:lstStyle/>
        <a:p>
          <a:endParaRPr lang="en-US"/>
        </a:p>
      </dgm:t>
    </dgm:pt>
    <dgm:pt modelId="{50DAF71B-EEDF-465D-AA7F-6778092E180B}" type="sibTrans" cxnId="{F7D4A95A-8EA6-4004-B624-648D29D6504A}">
      <dgm:prSet/>
      <dgm:spPr/>
      <dgm:t>
        <a:bodyPr/>
        <a:lstStyle/>
        <a:p>
          <a:endParaRPr lang="en-US"/>
        </a:p>
      </dgm:t>
    </dgm:pt>
    <dgm:pt modelId="{84B893A5-2C78-460F-A2B2-2E7857969692}" type="pres">
      <dgm:prSet presAssocID="{17C0BE80-020A-416E-853E-F9F7A60ED866}" presName="Name0" presStyleCnt="0">
        <dgm:presLayoutVars>
          <dgm:dir/>
          <dgm:resizeHandles val="exact"/>
        </dgm:presLayoutVars>
      </dgm:prSet>
      <dgm:spPr/>
      <dgm:t>
        <a:bodyPr/>
        <a:lstStyle/>
        <a:p>
          <a:endParaRPr lang="en-US"/>
        </a:p>
      </dgm:t>
    </dgm:pt>
    <dgm:pt modelId="{495669E4-453F-49D3-8564-C265EF360F95}" type="pres">
      <dgm:prSet presAssocID="{17C0BE80-020A-416E-853E-F9F7A60ED866}" presName="arrow" presStyleLbl="bgShp" presStyleIdx="0" presStyleCnt="1"/>
      <dgm:spPr/>
    </dgm:pt>
    <dgm:pt modelId="{8EBA81E0-A2A0-4C35-89FC-DE9B7EA037C0}" type="pres">
      <dgm:prSet presAssocID="{17C0BE80-020A-416E-853E-F9F7A60ED866}" presName="points" presStyleCnt="0"/>
      <dgm:spPr/>
    </dgm:pt>
    <dgm:pt modelId="{1D3EA91B-0124-49A3-9A5D-A8AA155B579A}" type="pres">
      <dgm:prSet presAssocID="{F9092325-BD41-452A-BB10-EF2955749C25}" presName="compositeA" presStyleCnt="0"/>
      <dgm:spPr/>
    </dgm:pt>
    <dgm:pt modelId="{EFDDC937-B257-4F9C-BD7F-4F704077F6BB}" type="pres">
      <dgm:prSet presAssocID="{F9092325-BD41-452A-BB10-EF2955749C25}" presName="textA" presStyleLbl="revTx" presStyleIdx="0" presStyleCnt="1">
        <dgm:presLayoutVars>
          <dgm:bulletEnabled val="1"/>
        </dgm:presLayoutVars>
      </dgm:prSet>
      <dgm:spPr/>
      <dgm:t>
        <a:bodyPr/>
        <a:lstStyle/>
        <a:p>
          <a:endParaRPr lang="en-US"/>
        </a:p>
      </dgm:t>
    </dgm:pt>
    <dgm:pt modelId="{51F9073C-5196-407B-8B5F-5FFB4D30A070}" type="pres">
      <dgm:prSet presAssocID="{F9092325-BD41-452A-BB10-EF2955749C25}" presName="circleA" presStyleLbl="node1" presStyleIdx="0" presStyleCnt="1"/>
      <dgm:spPr/>
    </dgm:pt>
    <dgm:pt modelId="{11ABE1E9-C490-4079-9B11-AD6DEBAE73C0}" type="pres">
      <dgm:prSet presAssocID="{F9092325-BD41-452A-BB10-EF2955749C25}" presName="spaceA" presStyleCnt="0"/>
      <dgm:spPr/>
    </dgm:pt>
  </dgm:ptLst>
  <dgm:cxnLst>
    <dgm:cxn modelId="{F7D4A95A-8EA6-4004-B624-648D29D6504A}" srcId="{17C0BE80-020A-416E-853E-F9F7A60ED866}" destId="{F9092325-BD41-452A-BB10-EF2955749C25}" srcOrd="0" destOrd="0" parTransId="{56E8144A-C863-4C36-9F2F-5CD8CA0E5BE8}" sibTransId="{50DAF71B-EEDF-465D-AA7F-6778092E180B}"/>
    <dgm:cxn modelId="{86115406-3468-43E0-B230-6FE00A743491}" type="presOf" srcId="{17C0BE80-020A-416E-853E-F9F7A60ED866}" destId="{84B893A5-2C78-460F-A2B2-2E7857969692}" srcOrd="0" destOrd="0" presId="urn:microsoft.com/office/officeart/2005/8/layout/hProcess11"/>
    <dgm:cxn modelId="{1AD327EB-2ABC-4A7B-8286-925B7C42EA02}" type="presOf" srcId="{F9092325-BD41-452A-BB10-EF2955749C25}" destId="{EFDDC937-B257-4F9C-BD7F-4F704077F6BB}" srcOrd="0" destOrd="0" presId="urn:microsoft.com/office/officeart/2005/8/layout/hProcess11"/>
    <dgm:cxn modelId="{DAA35F99-A493-4422-A10E-7665B2A1B019}" type="presParOf" srcId="{84B893A5-2C78-460F-A2B2-2E7857969692}" destId="{495669E4-453F-49D3-8564-C265EF360F95}" srcOrd="0" destOrd="0" presId="urn:microsoft.com/office/officeart/2005/8/layout/hProcess11"/>
    <dgm:cxn modelId="{DA90D7A6-72E7-4328-B607-DF162EE897E6}" type="presParOf" srcId="{84B893A5-2C78-460F-A2B2-2E7857969692}" destId="{8EBA81E0-A2A0-4C35-89FC-DE9B7EA037C0}" srcOrd="1" destOrd="0" presId="urn:microsoft.com/office/officeart/2005/8/layout/hProcess11"/>
    <dgm:cxn modelId="{480BB20A-5B62-49F9-AF84-B8EB719224F7}" type="presParOf" srcId="{8EBA81E0-A2A0-4C35-89FC-DE9B7EA037C0}" destId="{1D3EA91B-0124-49A3-9A5D-A8AA155B579A}" srcOrd="0" destOrd="0" presId="urn:microsoft.com/office/officeart/2005/8/layout/hProcess11"/>
    <dgm:cxn modelId="{B33878E5-1DC4-42D1-BBF0-1515F2540D4E}" type="presParOf" srcId="{1D3EA91B-0124-49A3-9A5D-A8AA155B579A}" destId="{EFDDC937-B257-4F9C-BD7F-4F704077F6BB}" srcOrd="0" destOrd="0" presId="urn:microsoft.com/office/officeart/2005/8/layout/hProcess11"/>
    <dgm:cxn modelId="{19B79BE4-68DB-4953-84E0-BACFA5EEAFD0}" type="presParOf" srcId="{1D3EA91B-0124-49A3-9A5D-A8AA155B579A}" destId="{51F9073C-5196-407B-8B5F-5FFB4D30A070}" srcOrd="1" destOrd="0" presId="urn:microsoft.com/office/officeart/2005/8/layout/hProcess11"/>
    <dgm:cxn modelId="{789203F2-806A-47EF-83C1-AEE8B0945720}" type="presParOf" srcId="{1D3EA91B-0124-49A3-9A5D-A8AA155B579A}" destId="{11ABE1E9-C490-4079-9B11-AD6DEBAE73C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0FBA3-596E-474E-8C9D-E14401AF794E}">
      <dsp:nvSpPr>
        <dsp:cNvPr id="0" name=""/>
        <dsp:cNvSpPr/>
      </dsp:nvSpPr>
      <dsp:spPr>
        <a:xfrm>
          <a:off x="0" y="152417"/>
          <a:ext cx="4480560" cy="4480560"/>
        </a:xfrm>
        <a:prstGeom prst="pie">
          <a:avLst>
            <a:gd name="adj1" fmla="val 5400000"/>
            <a:gd name="adj2" fmla="val 1620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9DC727-90A7-48A3-BF7C-5D9CC09FF2E0}">
      <dsp:nvSpPr>
        <dsp:cNvPr id="0" name=""/>
        <dsp:cNvSpPr/>
      </dsp:nvSpPr>
      <dsp:spPr>
        <a:xfrm>
          <a:off x="2240280" y="196595"/>
          <a:ext cx="5227319" cy="448056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 professional portfolio is a tool judiciously and carefully crafted to appropriately showcase the work of a professional while providing evidence of career growth</a:t>
          </a:r>
          <a:r>
            <a:rPr lang="en-US" sz="2800" kern="1200" dirty="0" smtClean="0"/>
            <a:t>.</a:t>
          </a:r>
          <a:endParaRPr lang="en-US" sz="2800" kern="1200" dirty="0"/>
        </a:p>
      </dsp:txBody>
      <dsp:txXfrm>
        <a:off x="2240280" y="196595"/>
        <a:ext cx="5227319" cy="448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0B19C-7012-47D0-A17E-F15F54360680}">
      <dsp:nvSpPr>
        <dsp:cNvPr id="0" name=""/>
        <dsp:cNvSpPr/>
      </dsp:nvSpPr>
      <dsp:spPr>
        <a:xfrm>
          <a:off x="911"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SHOWCASE</a:t>
          </a:r>
          <a:endParaRPr lang="en-US" sz="2100" kern="1200" dirty="0"/>
        </a:p>
      </dsp:txBody>
      <dsp:txXfrm>
        <a:off x="32149" y="1934844"/>
        <a:ext cx="2070603" cy="1004063"/>
      </dsp:txXfrm>
    </dsp:sp>
    <dsp:sp modelId="{3FB63607-E43F-4EC7-BFE5-14C8D28F692D}">
      <dsp:nvSpPr>
        <dsp:cNvPr id="0" name=""/>
        <dsp:cNvSpPr/>
      </dsp:nvSpPr>
      <dsp:spPr>
        <a:xfrm>
          <a:off x="2667260"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PROCESS</a:t>
          </a:r>
          <a:endParaRPr lang="en-US" sz="2100" kern="1200" dirty="0"/>
        </a:p>
      </dsp:txBody>
      <dsp:txXfrm>
        <a:off x="2698498" y="1934844"/>
        <a:ext cx="2070603" cy="1004063"/>
      </dsp:txXfrm>
    </dsp:sp>
    <dsp:sp modelId="{23219C01-5098-42AC-BD5F-1363269F770A}">
      <dsp:nvSpPr>
        <dsp:cNvPr id="0" name=""/>
        <dsp:cNvSpPr/>
      </dsp:nvSpPr>
      <dsp:spPr>
        <a:xfrm>
          <a:off x="5333609"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ASSESSMENT</a:t>
          </a:r>
          <a:endParaRPr lang="en-US" sz="2100" kern="1200" dirty="0"/>
        </a:p>
      </dsp:txBody>
      <dsp:txXfrm>
        <a:off x="5364847" y="1934844"/>
        <a:ext cx="2070603" cy="1004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ACD28-444E-4798-BC5E-AF8E8CC2A6AA}">
      <dsp:nvSpPr>
        <dsp:cNvPr id="0" name=""/>
        <dsp:cNvSpPr/>
      </dsp:nvSpPr>
      <dsp:spPr>
        <a:xfrm>
          <a:off x="1296924" y="0"/>
          <a:ext cx="4873752" cy="4873752"/>
        </a:xfrm>
        <a:prstGeom prst="ellips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Portfolios are a great way to demonstrate the competencies you would list on a resume or talk about in an interview, they allow you </a:t>
          </a:r>
          <a:r>
            <a:rPr lang="en-US" sz="2000" b="0" i="0" u="none" kern="1200" dirty="0" smtClean="0">
              <a:effectLst>
                <a:outerShdw blurRad="38100" dist="38100" dir="2700000" algn="tl">
                  <a:srgbClr val="000000">
                    <a:alpha val="43137"/>
                  </a:srgbClr>
                </a:outerShdw>
              </a:effectLst>
            </a:rPr>
            <a:t>to show and not just tell. </a:t>
          </a:r>
          <a:r>
            <a:rPr lang="en-US" sz="2000" kern="1200" dirty="0" smtClean="0"/>
            <a:t>During a job search, the portfolio showcases your work to potential employers. It presents evidence of your relevant skills and abilities</a:t>
          </a:r>
          <a:r>
            <a:rPr lang="en-US" sz="1600" kern="1200" dirty="0" smtClean="0"/>
            <a:t>.</a:t>
          </a:r>
          <a:endParaRPr lang="en-US" sz="1600" kern="1200" dirty="0"/>
        </a:p>
      </dsp:txBody>
      <dsp:txXfrm>
        <a:off x="2010668" y="1218438"/>
        <a:ext cx="3446263" cy="2436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74C1A-DA8E-4C9F-89E7-22ECBA9D7D9B}">
      <dsp:nvSpPr>
        <dsp:cNvPr id="0" name=""/>
        <dsp:cNvSpPr/>
      </dsp:nvSpPr>
      <dsp:spPr>
        <a:xfrm>
          <a:off x="1296924" y="0"/>
          <a:ext cx="4873752" cy="4873752"/>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HTML</a:t>
          </a:r>
          <a:endParaRPr lang="en-US" sz="2000" kern="1200" dirty="0"/>
        </a:p>
      </dsp:txBody>
      <dsp:txXfrm>
        <a:off x="3052449" y="243687"/>
        <a:ext cx="1362701" cy="731062"/>
      </dsp:txXfrm>
    </dsp:sp>
    <dsp:sp modelId="{AC9B5049-62E4-4E8A-B4D1-4C087D93DA76}">
      <dsp:nvSpPr>
        <dsp:cNvPr id="0" name=""/>
        <dsp:cNvSpPr/>
      </dsp:nvSpPr>
      <dsp:spPr>
        <a:xfrm>
          <a:off x="1784299" y="974750"/>
          <a:ext cx="3899001" cy="389900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CSS</a:t>
          </a:r>
          <a:endParaRPr lang="en-US" sz="2000" kern="1200"/>
        </a:p>
      </dsp:txBody>
      <dsp:txXfrm>
        <a:off x="3052449" y="1208690"/>
        <a:ext cx="1362701" cy="701820"/>
      </dsp:txXfrm>
    </dsp:sp>
    <dsp:sp modelId="{9FE6067F-010D-4084-A409-86729349CF72}">
      <dsp:nvSpPr>
        <dsp:cNvPr id="0" name=""/>
        <dsp:cNvSpPr/>
      </dsp:nvSpPr>
      <dsp:spPr>
        <a:xfrm>
          <a:off x="2271674" y="1949500"/>
          <a:ext cx="2924251" cy="292425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XAMPP </a:t>
          </a:r>
          <a:endParaRPr lang="en-US" sz="2000" kern="1200" dirty="0"/>
        </a:p>
      </dsp:txBody>
      <dsp:txXfrm>
        <a:off x="3052449" y="2168819"/>
        <a:ext cx="1362701" cy="657956"/>
      </dsp:txXfrm>
    </dsp:sp>
    <dsp:sp modelId="{9EA500B6-82E0-48E8-86BB-79A0DF682D45}">
      <dsp:nvSpPr>
        <dsp:cNvPr id="0" name=""/>
        <dsp:cNvSpPr/>
      </dsp:nvSpPr>
      <dsp:spPr>
        <a:xfrm>
          <a:off x="2759049" y="2924251"/>
          <a:ext cx="1949500" cy="1949500"/>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Visual Studio Code</a:t>
          </a:r>
          <a:endParaRPr lang="en-US" sz="1700" kern="1200" dirty="0"/>
        </a:p>
      </dsp:txBody>
      <dsp:txXfrm>
        <a:off x="3044547" y="3411626"/>
        <a:ext cx="1378505" cy="974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30FC8-36CA-4F6D-BA7C-0539B09B2A70}">
      <dsp:nvSpPr>
        <dsp:cNvPr id="0" name=""/>
        <dsp:cNvSpPr/>
      </dsp:nvSpPr>
      <dsp:spPr>
        <a:xfrm>
          <a:off x="0" y="58712"/>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Accessibility</a:t>
          </a:r>
          <a:endParaRPr lang="en-US" sz="2500" kern="1200"/>
        </a:p>
      </dsp:txBody>
      <dsp:txXfrm>
        <a:off x="29271" y="87983"/>
        <a:ext cx="4589658" cy="541083"/>
      </dsp:txXfrm>
    </dsp:sp>
    <dsp:sp modelId="{55C8CEBA-A9B9-4BC4-9732-2BD9A1D9A02A}">
      <dsp:nvSpPr>
        <dsp:cNvPr id="0" name=""/>
        <dsp:cNvSpPr/>
      </dsp:nvSpPr>
      <dsp:spPr>
        <a:xfrm>
          <a:off x="0" y="730337"/>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Portability</a:t>
          </a:r>
          <a:endParaRPr lang="en-US" sz="2500" kern="1200" dirty="0"/>
        </a:p>
      </dsp:txBody>
      <dsp:txXfrm>
        <a:off x="29271" y="759608"/>
        <a:ext cx="4589658" cy="541083"/>
      </dsp:txXfrm>
    </dsp:sp>
    <dsp:sp modelId="{41D09028-C4F0-4CBB-BAF8-E4D94D89392A}">
      <dsp:nvSpPr>
        <dsp:cNvPr id="0" name=""/>
        <dsp:cNvSpPr/>
      </dsp:nvSpPr>
      <dsp:spPr>
        <a:xfrm>
          <a:off x="0" y="1401963"/>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Creativity </a:t>
          </a:r>
          <a:endParaRPr lang="en-US" sz="2500" kern="1200"/>
        </a:p>
      </dsp:txBody>
      <dsp:txXfrm>
        <a:off x="29271" y="1431234"/>
        <a:ext cx="4589658" cy="541083"/>
      </dsp:txXfrm>
    </dsp:sp>
    <dsp:sp modelId="{1742F1DA-FADA-4C79-AF53-A4858DEC1203}">
      <dsp:nvSpPr>
        <dsp:cNvPr id="0" name=""/>
        <dsp:cNvSpPr/>
      </dsp:nvSpPr>
      <dsp:spPr>
        <a:xfrm>
          <a:off x="0" y="2073588"/>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Technology</a:t>
          </a:r>
          <a:endParaRPr lang="en-US" sz="2500" kern="1200"/>
        </a:p>
      </dsp:txBody>
      <dsp:txXfrm>
        <a:off x="29271" y="2102859"/>
        <a:ext cx="4589658" cy="541083"/>
      </dsp:txXfrm>
    </dsp:sp>
    <dsp:sp modelId="{8A60A163-727E-468A-8A3E-24E352A0AE58}">
      <dsp:nvSpPr>
        <dsp:cNvPr id="0" name=""/>
        <dsp:cNvSpPr/>
      </dsp:nvSpPr>
      <dsp:spPr>
        <a:xfrm>
          <a:off x="0" y="2745213"/>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Self-confidence</a:t>
          </a:r>
          <a:endParaRPr lang="en-US" sz="2500" kern="1200"/>
        </a:p>
      </dsp:txBody>
      <dsp:txXfrm>
        <a:off x="29271" y="2774484"/>
        <a:ext cx="4589658" cy="541083"/>
      </dsp:txXfrm>
    </dsp:sp>
    <dsp:sp modelId="{B0D19181-B294-4E9C-89C1-382A7226E21A}">
      <dsp:nvSpPr>
        <dsp:cNvPr id="0" name=""/>
        <dsp:cNvSpPr/>
      </dsp:nvSpPr>
      <dsp:spPr>
        <a:xfrm>
          <a:off x="0" y="3416838"/>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Community</a:t>
          </a:r>
          <a:endParaRPr lang="en-US" sz="2500" kern="1200" dirty="0"/>
        </a:p>
      </dsp:txBody>
      <dsp:txXfrm>
        <a:off x="29271" y="3446109"/>
        <a:ext cx="4589658" cy="54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480A-9577-4303-ADFF-5B88D9DD89C9}">
      <dsp:nvSpPr>
        <dsp:cNvPr id="0" name=""/>
        <dsp:cNvSpPr/>
      </dsp:nvSpPr>
      <dsp:spPr>
        <a:xfrm>
          <a:off x="0" y="1937"/>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creation of digital portfolios requires advanced knowledge and skills and sometimes expensive, high-tech equipment</a:t>
          </a:r>
          <a:r>
            <a:rPr lang="en-US" sz="1800" kern="1200" dirty="0" smtClean="0"/>
            <a:t>.</a:t>
          </a:r>
          <a:endParaRPr lang="en-US" sz="1800" kern="1200" dirty="0"/>
        </a:p>
      </dsp:txBody>
      <dsp:txXfrm>
        <a:off x="58980" y="60917"/>
        <a:ext cx="7349640" cy="1090249"/>
      </dsp:txXfrm>
    </dsp:sp>
    <dsp:sp modelId="{5286D557-03C2-4805-9BEE-F1F41DEC6CA4}">
      <dsp:nvSpPr>
        <dsp:cNvPr id="0" name=""/>
        <dsp:cNvSpPr/>
      </dsp:nvSpPr>
      <dsp:spPr>
        <a:xfrm>
          <a:off x="0" y="1222493"/>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Viewing a digital portfolio sometimes requires special software as well as additional knowledge and skills on the part of the viewer</a:t>
          </a:r>
          <a:r>
            <a:rPr lang="en-US" sz="1800" kern="1200" dirty="0" smtClean="0"/>
            <a:t>. </a:t>
          </a:r>
          <a:endParaRPr lang="en-US" sz="1800" kern="1200" dirty="0"/>
        </a:p>
      </dsp:txBody>
      <dsp:txXfrm>
        <a:off x="58980" y="1281473"/>
        <a:ext cx="7349640" cy="1090249"/>
      </dsp:txXfrm>
    </dsp:sp>
    <dsp:sp modelId="{9AD6F840-C7CC-4F63-8EA8-8C727F50D96F}">
      <dsp:nvSpPr>
        <dsp:cNvPr id="0" name=""/>
        <dsp:cNvSpPr/>
      </dsp:nvSpPr>
      <dsp:spPr>
        <a:xfrm>
          <a:off x="0" y="2437238"/>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Technology can often obstruct the view of students’ REAL accomplishments by using too many ‘bells and whistles’.</a:t>
          </a:r>
          <a:endParaRPr lang="en-US" sz="2000" kern="1200" dirty="0"/>
        </a:p>
      </dsp:txBody>
      <dsp:txXfrm>
        <a:off x="58980" y="2496218"/>
        <a:ext cx="7349640" cy="1090249"/>
      </dsp:txXfrm>
    </dsp:sp>
    <dsp:sp modelId="{29CB7A6E-FFDA-4D28-A478-1AFB99CFCD6D}">
      <dsp:nvSpPr>
        <dsp:cNvPr id="0" name=""/>
        <dsp:cNvSpPr/>
      </dsp:nvSpPr>
      <dsp:spPr>
        <a:xfrm>
          <a:off x="0" y="3663605"/>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Be aware of the possibility of plagiarism as it may be easier to use your information as it is already in a digital format and easily copied and pasted or saved onto another person’s computer.</a:t>
          </a:r>
          <a:endParaRPr lang="en-US" sz="2000" kern="1200" dirty="0"/>
        </a:p>
      </dsp:txBody>
      <dsp:txXfrm>
        <a:off x="58980" y="3722585"/>
        <a:ext cx="7349640" cy="10902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669E4-453F-49D3-8564-C265EF360F95}">
      <dsp:nvSpPr>
        <dsp:cNvPr id="0" name=""/>
        <dsp:cNvSpPr/>
      </dsp:nvSpPr>
      <dsp:spPr>
        <a:xfrm>
          <a:off x="0" y="983074"/>
          <a:ext cx="5029199" cy="13107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DC937-B257-4F9C-BD7F-4F704077F6BB}">
      <dsp:nvSpPr>
        <dsp:cNvPr id="0" name=""/>
        <dsp:cNvSpPr/>
      </dsp:nvSpPr>
      <dsp:spPr>
        <a:xfrm>
          <a:off x="0" y="0"/>
          <a:ext cx="4526280" cy="131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b" anchorCtr="0">
          <a:noAutofit/>
        </a:bodyPr>
        <a:lstStyle/>
        <a:p>
          <a:pPr lvl="0" algn="ctr" defTabSz="1822450" rtl="0">
            <a:lnSpc>
              <a:spcPct val="90000"/>
            </a:lnSpc>
            <a:spcBef>
              <a:spcPct val="0"/>
            </a:spcBef>
            <a:spcAft>
              <a:spcPct val="35000"/>
            </a:spcAft>
          </a:pPr>
          <a:r>
            <a:rPr lang="en-US" sz="4100" kern="1200" smtClean="0"/>
            <a:t>Thank You ALL</a:t>
          </a:r>
          <a:endParaRPr lang="en-US" sz="4100" kern="1200"/>
        </a:p>
      </dsp:txBody>
      <dsp:txXfrm>
        <a:off x="0" y="0"/>
        <a:ext cx="4526280" cy="1310766"/>
      </dsp:txXfrm>
    </dsp:sp>
    <dsp:sp modelId="{51F9073C-5196-407B-8B5F-5FFB4D30A070}">
      <dsp:nvSpPr>
        <dsp:cNvPr id="0" name=""/>
        <dsp:cNvSpPr/>
      </dsp:nvSpPr>
      <dsp:spPr>
        <a:xfrm>
          <a:off x="2099294" y="1474612"/>
          <a:ext cx="327691" cy="3276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16A4DF6-FCED-483E-A87A-62F42947EB78}" type="datetimeFigureOut">
              <a:rPr lang="en-US" smtClean="0"/>
              <a:t>9/21/2021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6930AEF-A54C-4E89-9AC9-29A1F56371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6A4DF6-FCED-483E-A87A-62F42947EB78}"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0AEF-A54C-4E89-9AC9-29A1F56371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6A4DF6-FCED-483E-A87A-62F42947EB78}"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0AEF-A54C-4E89-9AC9-29A1F56371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16A4DF6-FCED-483E-A87A-62F42947EB78}" type="datetimeFigureOut">
              <a:rPr lang="en-US" smtClean="0"/>
              <a:t>9/21/2021</a:t>
            </a:fld>
            <a:endParaRPr lang="en-US"/>
          </a:p>
        </p:txBody>
      </p:sp>
      <p:sp>
        <p:nvSpPr>
          <p:cNvPr id="9" name="Slide Number Placeholder 8"/>
          <p:cNvSpPr>
            <a:spLocks noGrp="1"/>
          </p:cNvSpPr>
          <p:nvPr>
            <p:ph type="sldNum" sz="quarter" idx="15"/>
          </p:nvPr>
        </p:nvSpPr>
        <p:spPr/>
        <p:txBody>
          <a:bodyPr rtlCol="0"/>
          <a:lstStyle/>
          <a:p>
            <a:fld id="{76930AEF-A54C-4E89-9AC9-29A1F56371E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16A4DF6-FCED-483E-A87A-62F42947EB78}" type="datetimeFigureOut">
              <a:rPr lang="en-US" smtClean="0"/>
              <a:t>9/21/2021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6930AEF-A54C-4E89-9AC9-29A1F56371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6A4DF6-FCED-483E-A87A-62F42947EB78}"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30AEF-A54C-4E89-9AC9-29A1F56371E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16A4DF6-FCED-483E-A87A-62F42947EB78}"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30AEF-A54C-4E89-9AC9-29A1F56371E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16A4DF6-FCED-483E-A87A-62F42947EB78}" type="datetimeFigureOut">
              <a:rPr lang="en-US" smtClean="0"/>
              <a:t>9/21/2021</a:t>
            </a:fld>
            <a:endParaRPr lang="en-US"/>
          </a:p>
        </p:txBody>
      </p:sp>
      <p:sp>
        <p:nvSpPr>
          <p:cNvPr id="7" name="Slide Number Placeholder 6"/>
          <p:cNvSpPr>
            <a:spLocks noGrp="1"/>
          </p:cNvSpPr>
          <p:nvPr>
            <p:ph type="sldNum" sz="quarter" idx="11"/>
          </p:nvPr>
        </p:nvSpPr>
        <p:spPr/>
        <p:txBody>
          <a:bodyPr rtlCol="0"/>
          <a:lstStyle/>
          <a:p>
            <a:fld id="{76930AEF-A54C-4E89-9AC9-29A1F56371E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A4DF6-FCED-483E-A87A-62F42947EB78}"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30AEF-A54C-4E89-9AC9-29A1F56371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16A4DF6-FCED-483E-A87A-62F42947EB78}" type="datetimeFigureOut">
              <a:rPr lang="en-US" smtClean="0"/>
              <a:t>9/21/2021</a:t>
            </a:fld>
            <a:endParaRPr lang="en-US"/>
          </a:p>
        </p:txBody>
      </p:sp>
      <p:sp>
        <p:nvSpPr>
          <p:cNvPr id="22" name="Slide Number Placeholder 21"/>
          <p:cNvSpPr>
            <a:spLocks noGrp="1"/>
          </p:cNvSpPr>
          <p:nvPr>
            <p:ph type="sldNum" sz="quarter" idx="15"/>
          </p:nvPr>
        </p:nvSpPr>
        <p:spPr/>
        <p:txBody>
          <a:bodyPr rtlCol="0"/>
          <a:lstStyle/>
          <a:p>
            <a:fld id="{76930AEF-A54C-4E89-9AC9-29A1F56371E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16A4DF6-FCED-483E-A87A-62F42947EB78}" type="datetimeFigureOut">
              <a:rPr lang="en-US" smtClean="0"/>
              <a:t>9/21/2021</a:t>
            </a:fld>
            <a:endParaRPr lang="en-US"/>
          </a:p>
        </p:txBody>
      </p:sp>
      <p:sp>
        <p:nvSpPr>
          <p:cNvPr id="18" name="Slide Number Placeholder 17"/>
          <p:cNvSpPr>
            <a:spLocks noGrp="1"/>
          </p:cNvSpPr>
          <p:nvPr>
            <p:ph type="sldNum" sz="quarter" idx="11"/>
          </p:nvPr>
        </p:nvSpPr>
        <p:spPr/>
        <p:txBody>
          <a:bodyPr rtlCol="0"/>
          <a:lstStyle/>
          <a:p>
            <a:fld id="{76930AEF-A54C-4E89-9AC9-29A1F56371E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16A4DF6-FCED-483E-A87A-62F42947EB78}" type="datetimeFigureOut">
              <a:rPr lang="en-US" smtClean="0"/>
              <a:t>9/21/2021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6930AEF-A54C-4E89-9AC9-29A1F5637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52400"/>
            <a:ext cx="3124200" cy="1828800"/>
          </a:xfrm>
        </p:spPr>
        <p:txBody>
          <a:bodyPr>
            <a:normAutofit/>
          </a:bodyPr>
          <a:lstStyle/>
          <a:p>
            <a:r>
              <a:rPr lang="en-US" sz="3200" dirty="0" smtClean="0">
                <a:solidFill>
                  <a:schemeClr val="tx1"/>
                </a:solidFill>
              </a:rPr>
              <a:t>Personal</a:t>
            </a:r>
            <a:r>
              <a:rPr lang="en-US" sz="3200" dirty="0"/>
              <a:t/>
            </a:r>
            <a:br>
              <a:rPr lang="en-US" sz="3200" dirty="0"/>
            </a:br>
            <a:r>
              <a:rPr lang="en-US" sz="3200" dirty="0" smtClean="0">
                <a:solidFill>
                  <a:schemeClr val="tx1"/>
                </a:solidFill>
                <a:effectLst/>
              </a:rPr>
              <a:t>Portfolio</a:t>
            </a:r>
            <a:endParaRPr lang="en-US" sz="3200" dirty="0">
              <a:solidFill>
                <a:schemeClr val="tx1"/>
              </a:solidFill>
              <a:effectLst/>
            </a:endParaRPr>
          </a:p>
        </p:txBody>
      </p:sp>
      <p:sp>
        <p:nvSpPr>
          <p:cNvPr id="3" name="Subtitle 2"/>
          <p:cNvSpPr>
            <a:spLocks noGrp="1"/>
          </p:cNvSpPr>
          <p:nvPr>
            <p:ph type="subTitle" idx="1"/>
          </p:nvPr>
        </p:nvSpPr>
        <p:spPr>
          <a:xfrm>
            <a:off x="2286000" y="2667000"/>
            <a:ext cx="5486400" cy="3886200"/>
          </a:xfrm>
        </p:spPr>
        <p:txBody>
          <a:bodyPr/>
          <a:lstStyle/>
          <a:p>
            <a:r>
              <a:rPr lang="en-US" sz="2000" b="1" dirty="0" smtClean="0">
                <a:solidFill>
                  <a:srgbClr val="002060"/>
                </a:solidFill>
              </a:rPr>
              <a:t>Course</a:t>
            </a:r>
            <a:r>
              <a:rPr lang="en-US" sz="2000" dirty="0">
                <a:solidFill>
                  <a:srgbClr val="002060"/>
                </a:solidFill>
              </a:rPr>
              <a:t> </a:t>
            </a:r>
            <a:r>
              <a:rPr lang="en-US" sz="2000" dirty="0" smtClean="0">
                <a:solidFill>
                  <a:srgbClr val="002060"/>
                </a:solidFill>
              </a:rPr>
              <a:t>Code: CSE-0402</a:t>
            </a:r>
            <a:endParaRPr lang="en-US" sz="2000" dirty="0">
              <a:solidFill>
                <a:srgbClr val="002060"/>
              </a:solidFill>
            </a:endParaRPr>
          </a:p>
          <a:p>
            <a:r>
              <a:rPr lang="en-US" sz="2000" dirty="0">
                <a:solidFill>
                  <a:srgbClr val="002060"/>
                </a:solidFill>
              </a:rPr>
              <a:t>Course Name: E-Commerce And Web Engineering Lab  </a:t>
            </a:r>
          </a:p>
          <a:p>
            <a:endParaRPr lang="en-US" sz="2000" dirty="0">
              <a:solidFill>
                <a:srgbClr val="002060"/>
              </a:solidFill>
            </a:endParaRPr>
          </a:p>
          <a:p>
            <a:r>
              <a:rPr lang="en-US" sz="2000" b="1" dirty="0" smtClean="0">
                <a:solidFill>
                  <a:srgbClr val="002060"/>
                </a:solidFill>
              </a:rPr>
              <a:t>Submitted </a:t>
            </a:r>
            <a:r>
              <a:rPr lang="en-US" sz="2000" b="1" dirty="0">
                <a:solidFill>
                  <a:srgbClr val="002060"/>
                </a:solidFill>
              </a:rPr>
              <a:t>To: Khan Md. </a:t>
            </a:r>
            <a:r>
              <a:rPr lang="en-US" sz="2000" b="1" dirty="0" err="1">
                <a:solidFill>
                  <a:srgbClr val="002060"/>
                </a:solidFill>
              </a:rPr>
              <a:t>Hasib</a:t>
            </a:r>
            <a:endParaRPr lang="en-US" sz="2000" b="1" dirty="0">
              <a:solidFill>
                <a:srgbClr val="002060"/>
              </a:solidFill>
            </a:endParaRPr>
          </a:p>
          <a:p>
            <a:r>
              <a:rPr lang="en-US" sz="2000" b="1" dirty="0">
                <a:solidFill>
                  <a:srgbClr val="002060"/>
                </a:solidFill>
              </a:rPr>
              <a:t>Lecturer </a:t>
            </a:r>
            <a:r>
              <a:rPr lang="en-US" sz="2000" b="1" dirty="0" smtClean="0">
                <a:solidFill>
                  <a:srgbClr val="002060"/>
                </a:solidFill>
              </a:rPr>
              <a:t> Dept</a:t>
            </a:r>
            <a:r>
              <a:rPr lang="en-US" sz="2000" b="1" dirty="0">
                <a:solidFill>
                  <a:srgbClr val="002060"/>
                </a:solidFill>
              </a:rPr>
              <a:t>. Of CSE</a:t>
            </a:r>
          </a:p>
          <a:p>
            <a:r>
              <a:rPr lang="en-US" sz="2000" b="1" dirty="0">
                <a:solidFill>
                  <a:srgbClr val="002060"/>
                </a:solidFill>
              </a:rPr>
              <a:t>State University Of </a:t>
            </a:r>
            <a:r>
              <a:rPr lang="en-US" sz="2000" b="1" dirty="0" smtClean="0">
                <a:solidFill>
                  <a:srgbClr val="002060"/>
                </a:solidFill>
              </a:rPr>
              <a:t>Bangladesh</a:t>
            </a:r>
          </a:p>
          <a:p>
            <a:endParaRPr lang="en-US" sz="2000" b="1" dirty="0">
              <a:solidFill>
                <a:srgbClr val="002060"/>
              </a:solidFill>
            </a:endParaRPr>
          </a:p>
          <a:p>
            <a:r>
              <a:rPr lang="en-US" sz="2000" b="1" dirty="0" smtClean="0">
                <a:solidFill>
                  <a:srgbClr val="002060"/>
                </a:solidFill>
              </a:rPr>
              <a:t>Submitted </a:t>
            </a:r>
            <a:r>
              <a:rPr lang="en-US" sz="2000" b="1" dirty="0">
                <a:solidFill>
                  <a:srgbClr val="002060"/>
                </a:solidFill>
              </a:rPr>
              <a:t>By: </a:t>
            </a:r>
            <a:r>
              <a:rPr lang="en-US" sz="2000" b="1" dirty="0" err="1">
                <a:solidFill>
                  <a:srgbClr val="002060"/>
                </a:solidFill>
              </a:rPr>
              <a:t>Rubyat</a:t>
            </a:r>
            <a:r>
              <a:rPr lang="en-US" sz="2000" b="1" dirty="0">
                <a:solidFill>
                  <a:srgbClr val="002060"/>
                </a:solidFill>
              </a:rPr>
              <a:t> </a:t>
            </a:r>
            <a:r>
              <a:rPr lang="en-US" sz="2000" b="1" dirty="0" err="1">
                <a:solidFill>
                  <a:srgbClr val="002060"/>
                </a:solidFill>
              </a:rPr>
              <a:t>Jesmin</a:t>
            </a:r>
            <a:r>
              <a:rPr lang="en-US" sz="2000" b="1" dirty="0">
                <a:solidFill>
                  <a:srgbClr val="002060"/>
                </a:solidFill>
              </a:rPr>
              <a:t> </a:t>
            </a:r>
            <a:r>
              <a:rPr lang="en-US" sz="2000" b="1" dirty="0" err="1">
                <a:solidFill>
                  <a:srgbClr val="002060"/>
                </a:solidFill>
              </a:rPr>
              <a:t>shammi</a:t>
            </a:r>
            <a:endParaRPr lang="en-US" sz="2000" b="1" dirty="0">
              <a:solidFill>
                <a:srgbClr val="002060"/>
              </a:solidFill>
            </a:endParaRPr>
          </a:p>
          <a:p>
            <a:r>
              <a:rPr lang="en-US" sz="2000" b="1" dirty="0">
                <a:solidFill>
                  <a:srgbClr val="002060"/>
                </a:solidFill>
              </a:rPr>
              <a:t>ID: UG02-47-18-034</a:t>
            </a:r>
          </a:p>
          <a:p>
            <a:endParaRPr lang="en-US" sz="2000" dirty="0">
              <a:solidFill>
                <a:srgbClr val="00B0F0"/>
              </a:solidFill>
            </a:endParaRPr>
          </a:p>
        </p:txBody>
      </p:sp>
    </p:spTree>
    <p:extLst>
      <p:ext uri="{BB962C8B-B14F-4D97-AF65-F5344CB8AC3E}">
        <p14:creationId xmlns:p14="http://schemas.microsoft.com/office/powerpoint/2010/main" val="2436154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Conclusion</a:t>
            </a:r>
          </a:p>
        </p:txBody>
      </p:sp>
      <p:sp>
        <p:nvSpPr>
          <p:cNvPr id="3" name="Content Placeholder 2"/>
          <p:cNvSpPr>
            <a:spLocks noGrp="1"/>
          </p:cNvSpPr>
          <p:nvPr>
            <p:ph sz="quarter" idx="1"/>
          </p:nvPr>
        </p:nvSpPr>
        <p:spPr/>
        <p:txBody>
          <a:bodyPr>
            <a:normAutofit/>
          </a:bodyPr>
          <a:lstStyle/>
          <a:p>
            <a:r>
              <a:rPr lang="en-US" dirty="0"/>
              <a:t>Portfolios can enhance students' understanding of the impact of extracurricular activities, help them identify what they need to learn, identify their strengths and weaknesses, and help them understand how to modify their approach to learning.</a:t>
            </a:r>
          </a:p>
        </p:txBody>
      </p:sp>
    </p:spTree>
    <p:extLst>
      <p:ext uri="{BB962C8B-B14F-4D97-AF65-F5344CB8AC3E}">
        <p14:creationId xmlns:p14="http://schemas.microsoft.com/office/powerpoint/2010/main" val="641069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472626902"/>
              </p:ext>
            </p:extLst>
          </p:nvPr>
        </p:nvGraphicFramePr>
        <p:xfrm>
          <a:off x="2362200" y="2895600"/>
          <a:ext cx="5029200" cy="3276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532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304800"/>
            <a:ext cx="2743200" cy="1066800"/>
          </a:xfrm>
        </p:spPr>
        <p:txBody>
          <a:bodyPr>
            <a:normAutofit/>
          </a:bodyPr>
          <a:lstStyle/>
          <a:p>
            <a:r>
              <a:rPr lang="en-US" sz="3200" b="1" dirty="0">
                <a:solidFill>
                  <a:schemeClr val="tx1"/>
                </a:solidFill>
                <a:effectLst/>
              </a:rPr>
              <a:t>Outline</a:t>
            </a:r>
          </a:p>
        </p:txBody>
      </p:sp>
      <p:sp>
        <p:nvSpPr>
          <p:cNvPr id="5" name="Content Placeholder 4"/>
          <p:cNvSpPr>
            <a:spLocks noGrp="1"/>
          </p:cNvSpPr>
          <p:nvPr>
            <p:ph sz="quarter" idx="1"/>
          </p:nvPr>
        </p:nvSpPr>
        <p:spPr/>
        <p:txBody>
          <a:bodyPr>
            <a:normAutofit/>
          </a:bodyPr>
          <a:lstStyle/>
          <a:p>
            <a:r>
              <a:rPr lang="en-US" sz="2000" b="1" dirty="0" smtClean="0"/>
              <a:t>Introduction</a:t>
            </a:r>
          </a:p>
          <a:p>
            <a:r>
              <a:rPr lang="en-US" sz="2000" b="1" dirty="0"/>
              <a:t>Types of </a:t>
            </a:r>
            <a:r>
              <a:rPr lang="en-US" sz="2000" b="1" dirty="0" smtClean="0"/>
              <a:t>Portfolios</a:t>
            </a:r>
          </a:p>
          <a:p>
            <a:r>
              <a:rPr lang="en-US" sz="2000" b="1" dirty="0"/>
              <a:t>When and why do you use portfolios</a:t>
            </a:r>
            <a:r>
              <a:rPr lang="en-US" sz="2000" b="1" dirty="0" smtClean="0"/>
              <a:t>?</a:t>
            </a:r>
          </a:p>
          <a:p>
            <a:r>
              <a:rPr lang="en-US" sz="2000" b="1" dirty="0" smtClean="0"/>
              <a:t>Requirement</a:t>
            </a:r>
          </a:p>
          <a:p>
            <a:r>
              <a:rPr lang="en-US" sz="2000" b="1" dirty="0"/>
              <a:t>Home </a:t>
            </a:r>
            <a:r>
              <a:rPr lang="en-US" sz="2000" b="1" dirty="0" smtClean="0"/>
              <a:t>page</a:t>
            </a:r>
          </a:p>
          <a:p>
            <a:r>
              <a:rPr lang="en-US" sz="2000" b="1" dirty="0" smtClean="0"/>
              <a:t>Advantages</a:t>
            </a:r>
          </a:p>
          <a:p>
            <a:r>
              <a:rPr lang="en-US" sz="2000" b="1" dirty="0" smtClean="0"/>
              <a:t>Disadvantages</a:t>
            </a:r>
          </a:p>
          <a:p>
            <a:r>
              <a:rPr lang="en-US" sz="2000" b="1" dirty="0"/>
              <a:t>Conclusion</a:t>
            </a:r>
            <a:r>
              <a:rPr lang="en-US" sz="2000" dirty="0"/>
              <a:t/>
            </a:r>
            <a:br>
              <a:rPr lang="en-US" sz="2000" dirty="0"/>
            </a:br>
            <a:r>
              <a:rPr lang="en-US" sz="2000" b="1" dirty="0"/>
              <a:t/>
            </a:r>
            <a:br>
              <a:rPr lang="en-US" sz="2000" b="1" dirty="0"/>
            </a:br>
            <a:r>
              <a:rPr lang="en-US" b="1" dirty="0"/>
              <a:t/>
            </a:r>
            <a:br>
              <a:rPr lang="en-US" b="1" dirty="0"/>
            </a:br>
            <a:r>
              <a:rPr lang="en-US" b="1" dirty="0"/>
              <a:t/>
            </a:r>
            <a:br>
              <a:rPr lang="en-US" b="1" dirty="0"/>
            </a:br>
            <a:endParaRPr lang="en-US" dirty="0"/>
          </a:p>
        </p:txBody>
      </p:sp>
    </p:spTree>
    <p:extLst>
      <p:ext uri="{BB962C8B-B14F-4D97-AF65-F5344CB8AC3E}">
        <p14:creationId xmlns:p14="http://schemas.microsoft.com/office/powerpoint/2010/main" val="333460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5486400" cy="1143000"/>
          </a:xfrm>
        </p:spPr>
        <p:txBody>
          <a:bodyPr/>
          <a:lstStyle/>
          <a:p>
            <a:r>
              <a:rPr lang="en-US" b="1" dirty="0" smtClean="0"/>
              <a:t>Introduction</a:t>
            </a:r>
            <a:endParaRPr lang="en-US"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501063605"/>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004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019800" cy="1143000"/>
          </a:xfrm>
        </p:spPr>
        <p:txBody>
          <a:bodyPr/>
          <a:lstStyle/>
          <a:p>
            <a:pPr lvl="0"/>
            <a:r>
              <a:rPr lang="en-US" sz="3200" b="1" dirty="0"/>
              <a:t>Types of Portfolios</a:t>
            </a:r>
            <a:br>
              <a:rPr lang="en-US" sz="3200" b="1" dirty="0"/>
            </a:br>
            <a:endParaRPr lang="en-US"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960027508"/>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35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and why do you use portfolios?</a:t>
            </a:r>
            <a:br>
              <a:rPr lang="en-US" b="1" dirty="0"/>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21207767"/>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974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253536"/>
            <a:ext cx="4800600" cy="1143000"/>
          </a:xfrm>
        </p:spPr>
        <p:txBody>
          <a:bodyPr/>
          <a:lstStyle/>
          <a:p>
            <a:r>
              <a:rPr lang="en-US" b="1" dirty="0">
                <a:effectLst/>
              </a:rPr>
              <a:t> </a:t>
            </a:r>
            <a:r>
              <a:rPr lang="en-US" sz="3200" b="1" dirty="0">
                <a:solidFill>
                  <a:schemeClr val="tx1"/>
                </a:solidFill>
                <a:effectLst/>
              </a:rPr>
              <a:t>Requirement</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6013464"/>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7867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943600" cy="1143000"/>
          </a:xfrm>
        </p:spPr>
        <p:txBody>
          <a:bodyPr/>
          <a:lstStyle/>
          <a:p>
            <a:r>
              <a:rPr lang="en-US" sz="2800" b="1" dirty="0">
                <a:solidFill>
                  <a:schemeClr val="tx1"/>
                </a:solidFill>
              </a:rPr>
              <a:t>Home page</a:t>
            </a:r>
            <a:br>
              <a:rPr lang="en-US" sz="2800" b="1" dirty="0">
                <a:solidFill>
                  <a:schemeClr val="tx1"/>
                </a:solidFill>
              </a:rPr>
            </a:br>
            <a:endParaRPr lang="en-US" dirty="0"/>
          </a:p>
        </p:txBody>
      </p:sp>
      <p:pic>
        <p:nvPicPr>
          <p:cNvPr id="7" name="Content Placeholder 6"/>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52400" y="1676400"/>
            <a:ext cx="8610600" cy="5181599"/>
          </a:xfrm>
        </p:spPr>
      </p:pic>
    </p:spTree>
    <p:extLst>
      <p:ext uri="{BB962C8B-B14F-4D97-AF65-F5344CB8AC3E}">
        <p14:creationId xmlns:p14="http://schemas.microsoft.com/office/powerpoint/2010/main" val="3179074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7000" y="990600"/>
            <a:ext cx="3124200" cy="838200"/>
          </a:xfrm>
        </p:spPr>
        <p:txBody>
          <a:bodyPr>
            <a:noAutofit/>
          </a:bodyPr>
          <a:lstStyle/>
          <a:p>
            <a:r>
              <a:rPr lang="en-US" sz="3200" b="1" dirty="0">
                <a:solidFill>
                  <a:schemeClr val="tx1"/>
                </a:solidFill>
                <a:effectLst/>
              </a:rPr>
              <a:t>Advantages</a:t>
            </a:r>
            <a:br>
              <a:rPr lang="en-US" sz="3200" b="1" dirty="0">
                <a:solidFill>
                  <a:schemeClr val="tx1"/>
                </a:solidFill>
                <a:effectLst/>
              </a:rPr>
            </a:br>
            <a:endParaRPr lang="en-US" sz="3200" b="1" dirty="0">
              <a:solidFill>
                <a:schemeClr val="tx1"/>
              </a:solidFill>
              <a:effectLs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49847552"/>
              </p:ext>
            </p:extLst>
          </p:nvPr>
        </p:nvGraphicFramePr>
        <p:xfrm>
          <a:off x="304800" y="1981200"/>
          <a:ext cx="4648200" cy="4075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575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685800"/>
            <a:ext cx="3657600" cy="914400"/>
          </a:xfrm>
        </p:spPr>
        <p:txBody>
          <a:bodyPr>
            <a:noAutofit/>
          </a:bodyPr>
          <a:lstStyle/>
          <a:p>
            <a:r>
              <a:rPr lang="en-US" sz="3200" b="1" dirty="0">
                <a:solidFill>
                  <a:schemeClr val="tx1"/>
                </a:solidFill>
                <a:effectLst/>
              </a:rPr>
              <a:t>Disadvantages</a:t>
            </a:r>
            <a:r>
              <a:rPr lang="en-US" sz="3200" dirty="0"/>
              <a:t/>
            </a:r>
            <a:br>
              <a:rPr lang="en-US" sz="3200" dirty="0"/>
            </a:br>
            <a:endParaRPr lang="en-US" sz="32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51739143"/>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715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258</TotalTime>
  <Words>245</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Personal Portfolio</vt:lpstr>
      <vt:lpstr>Outline</vt:lpstr>
      <vt:lpstr>Introduction</vt:lpstr>
      <vt:lpstr>Types of Portfolios </vt:lpstr>
      <vt:lpstr>When and why do you use portfolios? </vt:lpstr>
      <vt:lpstr> Requirement</vt:lpstr>
      <vt:lpstr>Home page </vt:lpstr>
      <vt:lpstr>Advantages </vt:lpstr>
      <vt:lpstr>Disadvantages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creator>ADMIN</dc:creator>
  <cp:lastModifiedBy>ADMIN</cp:lastModifiedBy>
  <cp:revision>33</cp:revision>
  <dcterms:created xsi:type="dcterms:W3CDTF">2021-07-09T06:52:10Z</dcterms:created>
  <dcterms:modified xsi:type="dcterms:W3CDTF">2021-09-21T04:31:32Z</dcterms:modified>
</cp:coreProperties>
</file>