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7200" dirty="0" smtClean="0">
                <a:solidFill>
                  <a:srgbClr val="FFFF00"/>
                </a:solidFill>
              </a:rPr>
              <a:t>Project </a:t>
            </a:r>
            <a:r>
              <a:rPr lang="nl-NL" sz="7200" dirty="0" err="1" smtClean="0">
                <a:solidFill>
                  <a:srgbClr val="FFFF00"/>
                </a:solidFill>
              </a:rPr>
              <a:t>Containing</a:t>
            </a:r>
            <a:endParaRPr lang="nl-NL" sz="7200" dirty="0">
              <a:solidFill>
                <a:srgbClr val="FFFF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506133"/>
          </a:xfrm>
        </p:spPr>
        <p:txBody>
          <a:bodyPr>
            <a:normAutofit fontScale="92500" lnSpcReduction="10000"/>
          </a:bodyPr>
          <a:lstStyle/>
          <a:p>
            <a:r>
              <a:rPr lang="nl-NL" sz="3200" dirty="0" smtClean="0">
                <a:solidFill>
                  <a:srgbClr val="FFFF00"/>
                </a:solidFill>
              </a:rPr>
              <a:t>Groep 8</a:t>
            </a:r>
          </a:p>
          <a:p>
            <a:r>
              <a:rPr lang="nl-NL" dirty="0" smtClean="0">
                <a:solidFill>
                  <a:srgbClr val="FFFF00"/>
                </a:solidFill>
              </a:rPr>
              <a:t>Matthijs Hovestad</a:t>
            </a:r>
          </a:p>
          <a:p>
            <a:r>
              <a:rPr lang="nl-NL" dirty="0" smtClean="0">
                <a:solidFill>
                  <a:srgbClr val="FFFF00"/>
                </a:solidFill>
              </a:rPr>
              <a:t>Moreno Bralts</a:t>
            </a:r>
          </a:p>
          <a:p>
            <a:r>
              <a:rPr lang="nl-NL" smtClean="0">
                <a:solidFill>
                  <a:srgbClr val="FFFF00"/>
                </a:solidFill>
              </a:rPr>
              <a:t>Thom Wouda</a:t>
            </a:r>
            <a:endParaRPr lang="nl-NL" dirty="0" smtClean="0">
              <a:solidFill>
                <a:srgbClr val="FFFF00"/>
              </a:solidFill>
            </a:endParaRPr>
          </a:p>
          <a:p>
            <a:r>
              <a:rPr lang="nl-NL" dirty="0" smtClean="0">
                <a:solidFill>
                  <a:srgbClr val="FFFF00"/>
                </a:solidFill>
              </a:rPr>
              <a:t>Jeroen van der Meulen</a:t>
            </a:r>
          </a:p>
          <a:p>
            <a:r>
              <a:rPr lang="nl-NL" dirty="0" smtClean="0">
                <a:solidFill>
                  <a:srgbClr val="FFFF00"/>
                </a:solidFill>
              </a:rPr>
              <a:t>Bram Honingh </a:t>
            </a:r>
            <a:endParaRPr lang="nl-N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Tasks</a:t>
            </a:r>
            <a:endParaRPr lang="nl-NL" dirty="0" smtClean="0"/>
          </a:p>
          <a:p>
            <a:r>
              <a:rPr lang="nl-NL" dirty="0" smtClean="0"/>
              <a:t>Bram </a:t>
            </a:r>
            <a:r>
              <a:rPr lang="nl-NL" dirty="0" err="1" smtClean="0"/>
              <a:t>into</a:t>
            </a:r>
            <a:r>
              <a:rPr lang="nl-NL" dirty="0" smtClean="0"/>
              <a:t> the team</a:t>
            </a:r>
          </a:p>
          <a:p>
            <a:r>
              <a:rPr lang="nl-NL" dirty="0" smtClean="0"/>
              <a:t>Ruben </a:t>
            </a:r>
            <a:r>
              <a:rPr lang="nl-NL" dirty="0" err="1" smtClean="0"/>
              <a:t>leaving</a:t>
            </a:r>
            <a:r>
              <a:rPr lang="nl-NL" dirty="0" smtClean="0"/>
              <a:t> the team</a:t>
            </a:r>
          </a:p>
          <a:p>
            <a:r>
              <a:rPr lang="nl-NL" dirty="0" smtClean="0"/>
              <a:t>Video</a:t>
            </a:r>
          </a:p>
          <a:p>
            <a:r>
              <a:rPr lang="nl-NL" dirty="0" err="1" smtClean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56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Tasks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Matthijs</a:t>
            </a:r>
          </a:p>
          <a:p>
            <a:r>
              <a:rPr lang="nl-NL" dirty="0" smtClean="0"/>
              <a:t>Moreno</a:t>
            </a:r>
          </a:p>
          <a:p>
            <a:r>
              <a:rPr lang="nl-NL" dirty="0" smtClean="0"/>
              <a:t>Thom</a:t>
            </a:r>
          </a:p>
          <a:p>
            <a:r>
              <a:rPr lang="nl-NL" dirty="0" smtClean="0"/>
              <a:t>Jeroen</a:t>
            </a:r>
          </a:p>
          <a:p>
            <a:r>
              <a:rPr lang="nl-NL" dirty="0" smtClean="0"/>
              <a:t>Bram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82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Bram </a:t>
            </a:r>
            <a:r>
              <a:rPr lang="nl-NL" dirty="0" err="1" smtClean="0"/>
              <a:t>into</a:t>
            </a:r>
            <a:r>
              <a:rPr lang="nl-NL" dirty="0" smtClean="0"/>
              <a:t> the team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HvA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NHL</a:t>
            </a:r>
          </a:p>
          <a:p>
            <a:r>
              <a:rPr lang="nl-NL" smtClean="0"/>
              <a:t>In the middle of the project</a:t>
            </a:r>
            <a:endParaRPr lang="nl-NL" dirty="0" smtClean="0"/>
          </a:p>
          <a:p>
            <a:r>
              <a:rPr lang="nl-NL" dirty="0" err="1" smtClean="0"/>
              <a:t>Experience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31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Ruben </a:t>
            </a:r>
            <a:r>
              <a:rPr lang="nl-NL" dirty="0" err="1" smtClean="0"/>
              <a:t>leaving</a:t>
            </a:r>
            <a:r>
              <a:rPr lang="nl-NL" dirty="0" smtClean="0"/>
              <a:t> the team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Unexpected</a:t>
            </a:r>
          </a:p>
          <a:p>
            <a:r>
              <a:rPr lang="nl-NL" smtClean="0"/>
              <a:t>Code we didn’t understand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43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Video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9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59" y="2667000"/>
            <a:ext cx="4165219" cy="3124200"/>
          </a:xfrm>
        </p:spPr>
      </p:pic>
    </p:spTree>
    <p:extLst>
      <p:ext uri="{BB962C8B-B14F-4D97-AF65-F5344CB8AC3E}">
        <p14:creationId xmlns:p14="http://schemas.microsoft.com/office/powerpoint/2010/main" val="155039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61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Project Containing</vt:lpstr>
      <vt:lpstr>Index</vt:lpstr>
      <vt:lpstr>Tasks</vt:lpstr>
      <vt:lpstr>Bram into the team</vt:lpstr>
      <vt:lpstr>Ruben leaving the team</vt:lpstr>
      <vt:lpstr>Video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Containing</dc:title>
  <dc:creator>Sonja Hommel</dc:creator>
  <cp:lastModifiedBy>Sonja Hommel</cp:lastModifiedBy>
  <cp:revision>5</cp:revision>
  <dcterms:created xsi:type="dcterms:W3CDTF">2015-01-14T16:25:10Z</dcterms:created>
  <dcterms:modified xsi:type="dcterms:W3CDTF">2015-01-14T19:02:58Z</dcterms:modified>
</cp:coreProperties>
</file>