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03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3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26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104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494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550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997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32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80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03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3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26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78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2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66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70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45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D35183-58A9-41EA-814A-BE4205DBEE20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E9CD-F080-44F8-ACCB-1760A7B6F0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497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  <p:sldLayoutId id="2147484034" r:id="rId13"/>
    <p:sldLayoutId id="2147484035" r:id="rId14"/>
    <p:sldLayoutId id="2147484036" r:id="rId15"/>
    <p:sldLayoutId id="2147484037" r:id="rId16"/>
    <p:sldLayoutId id="21474840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3441C-D2D0-EF37-6DD5-9BF07C4FE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747"/>
            <a:ext cx="9144000" cy="2082216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Калькулятор коэффициента Джини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E6CD5A-3E08-2D4A-F865-DC859C12E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9304" y="5317958"/>
            <a:ext cx="3312696" cy="850231"/>
          </a:xfrm>
        </p:spPr>
        <p:txBody>
          <a:bodyPr>
            <a:norm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Глущенко Матвей Олегович</a:t>
            </a:r>
          </a:p>
        </p:txBody>
      </p:sp>
    </p:spTree>
    <p:extLst>
      <p:ext uri="{BB962C8B-B14F-4D97-AF65-F5344CB8AC3E}">
        <p14:creationId xmlns:p14="http://schemas.microsoft.com/office/powerpoint/2010/main" val="357608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D9CEC-18D5-D3E6-4E3E-41BBEF7C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проекта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3F3A5-BC83-1BF4-0506-B9016F845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972708"/>
            <a:ext cx="1110473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</a:t>
            </a:r>
            <a:r>
              <a:rPr lang="en-US" dirty="0"/>
              <a:t>:</a:t>
            </a:r>
            <a:r>
              <a:rPr lang="ru-RU" dirty="0"/>
              <a:t> создать </a:t>
            </a:r>
            <a:r>
              <a:rPr lang="en-US" dirty="0"/>
              <a:t>API</a:t>
            </a:r>
            <a:r>
              <a:rPr lang="ru-RU" dirty="0"/>
              <a:t>, с помощью которого будет производиться расчёт коэффициента Джини и построение кривой Лоренца по данным, которые вводит пользователь </a:t>
            </a:r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1) Написать </a:t>
            </a:r>
            <a:r>
              <a:rPr lang="en-US" dirty="0"/>
              <a:t>API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2) Создать клиентское приложение</a:t>
            </a:r>
          </a:p>
          <a:p>
            <a:pPr marL="0" indent="0">
              <a:buNone/>
            </a:pPr>
            <a:r>
              <a:rPr lang="ru-RU" dirty="0"/>
              <a:t>3) Добавить пользовательский интерфейс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28E3D-CDCC-327B-8A76-FB96A49A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Возникшие трудности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B4E1E9-61AE-5041-B6D7-BEAC06ADD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4489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ru-RU" dirty="0"/>
              <a:t>Понять как работает </a:t>
            </a:r>
            <a:r>
              <a:rPr lang="en-US" dirty="0"/>
              <a:t>API</a:t>
            </a:r>
          </a:p>
          <a:p>
            <a:pPr marL="0" indent="0">
              <a:buNone/>
            </a:pPr>
            <a:r>
              <a:rPr lang="en-US" dirty="0"/>
              <a:t>2) </a:t>
            </a:r>
            <a:r>
              <a:rPr lang="ru-RU" dirty="0"/>
              <a:t>Связать </a:t>
            </a:r>
            <a:r>
              <a:rPr lang="en-US" dirty="0"/>
              <a:t>API </a:t>
            </a:r>
            <a:r>
              <a:rPr lang="ru-RU" dirty="0"/>
              <a:t>с клиентским приложением </a:t>
            </a:r>
          </a:p>
          <a:p>
            <a:pPr marL="0" indent="0">
              <a:buNone/>
            </a:pPr>
            <a:r>
              <a:rPr lang="ru-RU" dirty="0"/>
              <a:t>3) Реализовать постройку и вывод графика </a:t>
            </a:r>
          </a:p>
        </p:txBody>
      </p:sp>
    </p:spTree>
    <p:extLst>
      <p:ext uri="{BB962C8B-B14F-4D97-AF65-F5344CB8AC3E}">
        <p14:creationId xmlns:p14="http://schemas.microsoft.com/office/powerpoint/2010/main" val="339142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4C511-B8DF-4495-E429-3A752970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библиотеки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F765C-5602-6638-C67B-C02EB123C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2885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1)</a:t>
            </a:r>
            <a:r>
              <a:rPr lang="en-US" dirty="0"/>
              <a:t> Fast API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2)</a:t>
            </a:r>
            <a:r>
              <a:rPr lang="en-US" dirty="0"/>
              <a:t> Requests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3)</a:t>
            </a:r>
            <a:r>
              <a:rPr lang="en-US" dirty="0"/>
              <a:t> </a:t>
            </a:r>
            <a:r>
              <a:rPr lang="en-US" dirty="0" err="1"/>
              <a:t>Tkinter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4)</a:t>
            </a:r>
            <a:r>
              <a:rPr lang="en-US" dirty="0"/>
              <a:t> Matplotlib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5)</a:t>
            </a:r>
            <a:r>
              <a:rPr lang="en-US" dirty="0"/>
              <a:t> </a:t>
            </a:r>
            <a:r>
              <a:rPr lang="en-US"/>
              <a:t>pydantic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23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A61B9-75FA-58A4-E08A-3F3DA702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приложение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D5BAE9E-5629-1C40-A22B-1CB09C533A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9588752" cy="5393672"/>
          </a:xfrm>
        </p:spPr>
      </p:pic>
    </p:spTree>
    <p:extLst>
      <p:ext uri="{BB962C8B-B14F-4D97-AF65-F5344CB8AC3E}">
        <p14:creationId xmlns:p14="http://schemas.microsoft.com/office/powerpoint/2010/main" val="423578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6CE05-BEBF-02C6-2E7B-C0231DBB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9D2174F-697F-9A3D-7BD0-746EF6F84E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61003"/>
            <a:ext cx="9543352" cy="5368134"/>
          </a:xfrm>
        </p:spPr>
      </p:pic>
    </p:spTree>
    <p:extLst>
      <p:ext uri="{BB962C8B-B14F-4D97-AF65-F5344CB8AC3E}">
        <p14:creationId xmlns:p14="http://schemas.microsoft.com/office/powerpoint/2010/main" val="137307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257</TotalTime>
  <Words>96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Ион</vt:lpstr>
      <vt:lpstr>Калькулятор коэффициента Джини</vt:lpstr>
      <vt:lpstr>Цели и задачи проекта  </vt:lpstr>
      <vt:lpstr>Возникшие трудности </vt:lpstr>
      <vt:lpstr>Использованные библиотеки </vt:lpstr>
      <vt:lpstr>Как работает приложение?</vt:lpstr>
      <vt:lpstr>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коэффициента Джини</dc:title>
  <dc:creator>Анна Меркулова</dc:creator>
  <cp:lastModifiedBy>Анна Меркулова</cp:lastModifiedBy>
  <cp:revision>3</cp:revision>
  <dcterms:created xsi:type="dcterms:W3CDTF">2023-05-23T15:38:52Z</dcterms:created>
  <dcterms:modified xsi:type="dcterms:W3CDTF">2023-05-23T19:56:47Z</dcterms:modified>
</cp:coreProperties>
</file>