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6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04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49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55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97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3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03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26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8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6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0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5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97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  <p:sldLayoutId id="21474840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3441C-D2D0-EF37-6DD5-9BF07C4FE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747"/>
            <a:ext cx="9144000" cy="208221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коэффициента Джини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6CD5A-3E08-2D4A-F865-DC859C12E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9304" y="5317958"/>
            <a:ext cx="3312696" cy="850231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Глущенко Матвей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357608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9CEC-18D5-D3E6-4E3E-41BBEF7C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3F3A5-BC83-1BF4-0506-B9016F84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972708"/>
            <a:ext cx="1110473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> создать </a:t>
            </a:r>
            <a:r>
              <a:rPr lang="en-US" dirty="0"/>
              <a:t>API</a:t>
            </a:r>
            <a:r>
              <a:rPr lang="ru-RU" dirty="0"/>
              <a:t>, с помощью которого будет производиться расчёт коэффициента Джини и построение кривой Лоренца по данным, которые вводит пользователь 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1) Написать </a:t>
            </a:r>
            <a:r>
              <a:rPr lang="en-US" dirty="0"/>
              <a:t>API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2) Создать клиентское приложение</a:t>
            </a:r>
          </a:p>
          <a:p>
            <a:pPr marL="0" indent="0">
              <a:buNone/>
            </a:pPr>
            <a:r>
              <a:rPr lang="ru-RU" dirty="0"/>
              <a:t>3) Добавить пользовательский интерфейс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8E3D-CDCC-327B-8A76-FB96A49A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трудности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4E1E9-61AE-5041-B6D7-BEAC06AD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4489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Понять как работает </a:t>
            </a:r>
            <a:r>
              <a:rPr lang="en-US" dirty="0"/>
              <a:t>API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Связать </a:t>
            </a:r>
            <a:r>
              <a:rPr lang="en-US" dirty="0"/>
              <a:t>API </a:t>
            </a:r>
            <a:r>
              <a:rPr lang="ru-RU" dirty="0"/>
              <a:t>с клиентским приложением </a:t>
            </a:r>
          </a:p>
          <a:p>
            <a:pPr marL="0" indent="0">
              <a:buNone/>
            </a:pPr>
            <a:r>
              <a:rPr lang="ru-RU" dirty="0"/>
              <a:t>3) Реализовать постройку и вывод графика </a:t>
            </a:r>
          </a:p>
        </p:txBody>
      </p:sp>
    </p:spTree>
    <p:extLst>
      <p:ext uri="{BB962C8B-B14F-4D97-AF65-F5344CB8AC3E}">
        <p14:creationId xmlns:p14="http://schemas.microsoft.com/office/powerpoint/2010/main" val="33914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4C511-B8DF-4495-E429-3A752970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F765C-5602-6638-C67B-C02EB123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88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 Fast API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dirty="0"/>
              <a:t> Requests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 err="1"/>
              <a:t>Tkinter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</a:t>
            </a:r>
            <a:r>
              <a:rPr lang="en-US" dirty="0"/>
              <a:t> Matplotlib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5)</a:t>
            </a:r>
            <a:r>
              <a:rPr lang="en-US" dirty="0"/>
              <a:t> </a:t>
            </a:r>
            <a:r>
              <a:rPr lang="en-US" dirty="0" err="1"/>
              <a:t>pydantic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6)</a:t>
            </a:r>
            <a:r>
              <a:rPr lang="en-US" dirty="0"/>
              <a:t> Typing </a:t>
            </a:r>
          </a:p>
          <a:p>
            <a:pPr marL="0" indent="0">
              <a:buNone/>
            </a:pPr>
            <a:r>
              <a:rPr lang="en-US" dirty="0"/>
              <a:t>7) </a:t>
            </a:r>
            <a:r>
              <a:rPr lang="en-US" dirty="0" err="1"/>
              <a:t>uvicorn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8) PIL</a:t>
            </a:r>
          </a:p>
          <a:p>
            <a:pPr marL="0" indent="0">
              <a:buNone/>
            </a:pPr>
            <a:r>
              <a:rPr lang="en-US" dirty="0"/>
              <a:t>9) </a:t>
            </a:r>
            <a:r>
              <a:rPr lang="en-US" dirty="0" err="1"/>
              <a:t>asyncio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2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A61B9-75FA-58A4-E08A-3F3DA70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приложение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5BAE9E-5629-1C40-A22B-1CB09C533A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9588752" cy="5393672"/>
          </a:xfrm>
        </p:spPr>
      </p:pic>
    </p:spTree>
    <p:extLst>
      <p:ext uri="{BB962C8B-B14F-4D97-AF65-F5344CB8AC3E}">
        <p14:creationId xmlns:p14="http://schemas.microsoft.com/office/powerpoint/2010/main" val="42357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CE05-BEBF-02C6-2E7B-C0231DBB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9D2174F-697F-9A3D-7BD0-746EF6F84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61003"/>
            <a:ext cx="9543352" cy="5368134"/>
          </a:xfrm>
        </p:spPr>
      </p:pic>
    </p:spTree>
    <p:extLst>
      <p:ext uri="{BB962C8B-B14F-4D97-AF65-F5344CB8AC3E}">
        <p14:creationId xmlns:p14="http://schemas.microsoft.com/office/powerpoint/2010/main" val="137307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211</TotalTime>
  <Words>108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Калькулятор коэффициента Джини</vt:lpstr>
      <vt:lpstr>Цели и задачи проекта  </vt:lpstr>
      <vt:lpstr>Возникшие трудности </vt:lpstr>
      <vt:lpstr>Использованные библиотеки </vt:lpstr>
      <vt:lpstr>Как работает приложение?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коэффициента Джини</dc:title>
  <dc:creator>Анна Меркулова</dc:creator>
  <cp:lastModifiedBy>Анна Меркулова</cp:lastModifiedBy>
  <cp:revision>2</cp:revision>
  <dcterms:created xsi:type="dcterms:W3CDTF">2023-05-23T15:38:52Z</dcterms:created>
  <dcterms:modified xsi:type="dcterms:W3CDTF">2023-05-23T19:10:36Z</dcterms:modified>
</cp:coreProperties>
</file>