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79216" autoAdjust="0"/>
  </p:normalViewPr>
  <p:slideViewPr>
    <p:cSldViewPr snapToGrid="0">
      <p:cViewPr>
        <p:scale>
          <a:sx n="65" d="100"/>
          <a:sy n="65" d="100"/>
        </p:scale>
        <p:origin x="126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6AAC5-3315-4ABF-9655-FE4560C8F5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5B5D6EF-8635-424B-9778-24C665F336A3}">
      <dgm:prSet/>
      <dgm:spPr>
        <a:solidFill>
          <a:schemeClr val="accent1"/>
        </a:solidFill>
      </dgm:spPr>
      <dgm:t>
        <a:bodyPr/>
        <a:lstStyle/>
        <a:p>
          <a:pPr>
            <a:lnSpc>
              <a:spcPct val="100000"/>
            </a:lnSpc>
          </a:pPr>
          <a:r>
            <a:rPr lang="en-US" dirty="0"/>
            <a:t>Secure user authentication using encrypted credentials</a:t>
          </a:r>
        </a:p>
      </dgm:t>
    </dgm:pt>
    <dgm:pt modelId="{2A77343F-58D2-49E4-A0A5-188F8426E1DD}" type="parTrans" cxnId="{14CB870C-8AC2-421D-9DFA-B962A581FCE0}">
      <dgm:prSet/>
      <dgm:spPr/>
      <dgm:t>
        <a:bodyPr/>
        <a:lstStyle/>
        <a:p>
          <a:endParaRPr lang="en-US"/>
        </a:p>
      </dgm:t>
    </dgm:pt>
    <dgm:pt modelId="{02FA7010-7D00-440C-9460-0CEC81787C66}" type="sibTrans" cxnId="{14CB870C-8AC2-421D-9DFA-B962A581FCE0}">
      <dgm:prSet/>
      <dgm:spPr/>
      <dgm:t>
        <a:bodyPr/>
        <a:lstStyle/>
        <a:p>
          <a:endParaRPr lang="en-US"/>
        </a:p>
      </dgm:t>
    </dgm:pt>
    <dgm:pt modelId="{EC18E8E7-E51C-4427-A56B-BD3358A4DEB8}">
      <dgm:prSet/>
      <dgm:spPr>
        <a:solidFill>
          <a:schemeClr val="accent1"/>
        </a:solidFill>
      </dgm:spPr>
      <dgm:t>
        <a:bodyPr/>
        <a:lstStyle/>
        <a:p>
          <a:pPr>
            <a:lnSpc>
              <a:spcPct val="100000"/>
            </a:lnSpc>
          </a:pPr>
          <a:r>
            <a:rPr lang="en-US" dirty="0"/>
            <a:t>HTTPS encryption for safe data transmission </a:t>
          </a:r>
        </a:p>
      </dgm:t>
    </dgm:pt>
    <dgm:pt modelId="{CB45D337-37DD-4102-B734-0C6D22B5658A}" type="parTrans" cxnId="{0A8C0D2B-4676-4F1E-9A1F-55FACF64AFC5}">
      <dgm:prSet/>
      <dgm:spPr/>
      <dgm:t>
        <a:bodyPr/>
        <a:lstStyle/>
        <a:p>
          <a:endParaRPr lang="en-US"/>
        </a:p>
      </dgm:t>
    </dgm:pt>
    <dgm:pt modelId="{2D3FDC8C-DAAC-49D5-BC4A-572930F55B2E}" type="sibTrans" cxnId="{0A8C0D2B-4676-4F1E-9A1F-55FACF64AFC5}">
      <dgm:prSet/>
      <dgm:spPr/>
      <dgm:t>
        <a:bodyPr/>
        <a:lstStyle/>
        <a:p>
          <a:endParaRPr lang="en-US"/>
        </a:p>
      </dgm:t>
    </dgm:pt>
    <dgm:pt modelId="{3530BAFA-CB6E-4A77-BBC2-1C049813F3A4}">
      <dgm:prSet/>
      <dgm:spPr>
        <a:solidFill>
          <a:schemeClr val="accent1"/>
        </a:solidFill>
      </dgm:spPr>
      <dgm:t>
        <a:bodyPr/>
        <a:lstStyle/>
        <a:p>
          <a:pPr>
            <a:lnSpc>
              <a:spcPct val="100000"/>
            </a:lnSpc>
          </a:pPr>
          <a:r>
            <a:rPr lang="en-US" dirty="0"/>
            <a:t>Role-based access to ensure only authorized users perform specific tasks</a:t>
          </a:r>
        </a:p>
      </dgm:t>
    </dgm:pt>
    <dgm:pt modelId="{C84548C4-27FB-41B7-8251-43FC13C627FA}" type="parTrans" cxnId="{1463A6F9-D7A4-4EBA-A733-563B2F192350}">
      <dgm:prSet/>
      <dgm:spPr/>
      <dgm:t>
        <a:bodyPr/>
        <a:lstStyle/>
        <a:p>
          <a:endParaRPr lang="en-US"/>
        </a:p>
      </dgm:t>
    </dgm:pt>
    <dgm:pt modelId="{4F48A482-2E75-41E6-AB84-A012AC16B131}" type="sibTrans" cxnId="{1463A6F9-D7A4-4EBA-A733-563B2F192350}">
      <dgm:prSet/>
      <dgm:spPr/>
      <dgm:t>
        <a:bodyPr/>
        <a:lstStyle/>
        <a:p>
          <a:endParaRPr lang="en-US"/>
        </a:p>
      </dgm:t>
    </dgm:pt>
    <dgm:pt modelId="{A62EE337-4C9D-40E8-BB6B-FB767EABAB85}">
      <dgm:prSet/>
      <dgm:spPr>
        <a:solidFill>
          <a:schemeClr val="accent1"/>
        </a:solidFill>
      </dgm:spPr>
      <dgm:t>
        <a:bodyPr/>
        <a:lstStyle/>
        <a:p>
          <a:pPr>
            <a:lnSpc>
              <a:spcPct val="100000"/>
            </a:lnSpc>
          </a:pPr>
          <a:r>
            <a:rPr lang="en-US" dirty="0"/>
            <a:t>Account lockout mechanisms to prevent unauthorized access attempts. </a:t>
          </a:r>
        </a:p>
      </dgm:t>
    </dgm:pt>
    <dgm:pt modelId="{E2F53ED3-2A73-438D-A8FF-0BE6B119B25D}" type="parTrans" cxnId="{2BDEAD68-F3BA-4BF8-AECD-DB8FE72A8259}">
      <dgm:prSet/>
      <dgm:spPr/>
      <dgm:t>
        <a:bodyPr/>
        <a:lstStyle/>
        <a:p>
          <a:endParaRPr lang="en-US"/>
        </a:p>
      </dgm:t>
    </dgm:pt>
    <dgm:pt modelId="{DAC54EE8-92FA-4F3E-BAD0-F92B0E625B15}" type="sibTrans" cxnId="{2BDEAD68-F3BA-4BF8-AECD-DB8FE72A8259}">
      <dgm:prSet/>
      <dgm:spPr/>
      <dgm:t>
        <a:bodyPr/>
        <a:lstStyle/>
        <a:p>
          <a:endParaRPr lang="en-US"/>
        </a:p>
      </dgm:t>
    </dgm:pt>
    <dgm:pt modelId="{C11ED420-21DC-4B5A-9E56-86F39F7B894E}" type="pres">
      <dgm:prSet presAssocID="{11F6AAC5-3315-4ABF-9655-FE4560C8F5C9}" presName="root" presStyleCnt="0">
        <dgm:presLayoutVars>
          <dgm:dir/>
          <dgm:resizeHandles val="exact"/>
        </dgm:presLayoutVars>
      </dgm:prSet>
      <dgm:spPr/>
    </dgm:pt>
    <dgm:pt modelId="{D80CCB6D-A8BF-418B-A366-05767B649197}" type="pres">
      <dgm:prSet presAssocID="{55B5D6EF-8635-424B-9778-24C665F336A3}" presName="compNode" presStyleCnt="0"/>
      <dgm:spPr/>
    </dgm:pt>
    <dgm:pt modelId="{1F539CA7-F634-4694-858F-F2BC369CC94B}" type="pres">
      <dgm:prSet presAssocID="{55B5D6EF-8635-424B-9778-24C665F336A3}" presName="bgRect" presStyleLbl="bgShp" presStyleIdx="0" presStyleCnt="4"/>
      <dgm:spPr>
        <a:solidFill>
          <a:schemeClr val="tx2"/>
        </a:solidFill>
      </dgm:spPr>
    </dgm:pt>
    <dgm:pt modelId="{2BEA3DF1-2A86-4D68-9A89-4B781263683D}" type="pres">
      <dgm:prSet presAssocID="{55B5D6EF-8635-424B-9778-24C665F336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DD3D95F9-A58D-4513-99AA-45C155FE3A84}" type="pres">
      <dgm:prSet presAssocID="{55B5D6EF-8635-424B-9778-24C665F336A3}" presName="spaceRect" presStyleCnt="0"/>
      <dgm:spPr/>
    </dgm:pt>
    <dgm:pt modelId="{A2DEA742-BF11-44B5-9A57-A4B7E3B0A01D}" type="pres">
      <dgm:prSet presAssocID="{55B5D6EF-8635-424B-9778-24C665F336A3}" presName="parTx" presStyleLbl="revTx" presStyleIdx="0" presStyleCnt="4">
        <dgm:presLayoutVars>
          <dgm:chMax val="0"/>
          <dgm:chPref val="0"/>
        </dgm:presLayoutVars>
      </dgm:prSet>
      <dgm:spPr/>
    </dgm:pt>
    <dgm:pt modelId="{07D770C8-ECA3-4342-A345-2C544224A927}" type="pres">
      <dgm:prSet presAssocID="{02FA7010-7D00-440C-9460-0CEC81787C66}" presName="sibTrans" presStyleCnt="0"/>
      <dgm:spPr/>
    </dgm:pt>
    <dgm:pt modelId="{75C16861-A5D3-4DE1-8D31-19E186DA2503}" type="pres">
      <dgm:prSet presAssocID="{EC18E8E7-E51C-4427-A56B-BD3358A4DEB8}" presName="compNode" presStyleCnt="0"/>
      <dgm:spPr/>
    </dgm:pt>
    <dgm:pt modelId="{BA410087-1524-452C-B808-EC7D62A8E33B}" type="pres">
      <dgm:prSet presAssocID="{EC18E8E7-E51C-4427-A56B-BD3358A4DEB8}" presName="bgRect" presStyleLbl="bgShp" presStyleIdx="1" presStyleCnt="4"/>
      <dgm:spPr/>
    </dgm:pt>
    <dgm:pt modelId="{22556409-5496-4F4F-BED9-DE884EEFC118}" type="pres">
      <dgm:prSet presAssocID="{EC18E8E7-E51C-4427-A56B-BD3358A4DE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FFC8BFAE-5CF7-4A81-BA30-D303573A6124}" type="pres">
      <dgm:prSet presAssocID="{EC18E8E7-E51C-4427-A56B-BD3358A4DEB8}" presName="spaceRect" presStyleCnt="0"/>
      <dgm:spPr/>
    </dgm:pt>
    <dgm:pt modelId="{9EF5E96C-FD16-4B12-9FD6-AE9E4725049C}" type="pres">
      <dgm:prSet presAssocID="{EC18E8E7-E51C-4427-A56B-BD3358A4DEB8}" presName="parTx" presStyleLbl="revTx" presStyleIdx="1" presStyleCnt="4">
        <dgm:presLayoutVars>
          <dgm:chMax val="0"/>
          <dgm:chPref val="0"/>
        </dgm:presLayoutVars>
      </dgm:prSet>
      <dgm:spPr/>
    </dgm:pt>
    <dgm:pt modelId="{65811C71-EE9F-4FD2-8A7D-17532356BB6E}" type="pres">
      <dgm:prSet presAssocID="{2D3FDC8C-DAAC-49D5-BC4A-572930F55B2E}" presName="sibTrans" presStyleCnt="0"/>
      <dgm:spPr/>
    </dgm:pt>
    <dgm:pt modelId="{FA8AF896-9E19-42B1-8D39-50F457CA020F}" type="pres">
      <dgm:prSet presAssocID="{3530BAFA-CB6E-4A77-BBC2-1C049813F3A4}" presName="compNode" presStyleCnt="0"/>
      <dgm:spPr/>
    </dgm:pt>
    <dgm:pt modelId="{E1C5704E-1AAF-41A3-B2BF-54960FBDBF0C}" type="pres">
      <dgm:prSet presAssocID="{3530BAFA-CB6E-4A77-BBC2-1C049813F3A4}" presName="bgRect" presStyleLbl="bgShp" presStyleIdx="2" presStyleCnt="4"/>
      <dgm:spPr/>
    </dgm:pt>
    <dgm:pt modelId="{A1FACA0A-7ECB-4B9F-8893-A5B3A7E19B5A}" type="pres">
      <dgm:prSet presAssocID="{3530BAFA-CB6E-4A77-BBC2-1C049813F3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246E4466-2EDF-4D4A-82F2-238DA41EB072}" type="pres">
      <dgm:prSet presAssocID="{3530BAFA-CB6E-4A77-BBC2-1C049813F3A4}" presName="spaceRect" presStyleCnt="0"/>
      <dgm:spPr/>
    </dgm:pt>
    <dgm:pt modelId="{00361D50-FE1C-493A-8A16-67D8E8B3845D}" type="pres">
      <dgm:prSet presAssocID="{3530BAFA-CB6E-4A77-BBC2-1C049813F3A4}" presName="parTx" presStyleLbl="revTx" presStyleIdx="2" presStyleCnt="4">
        <dgm:presLayoutVars>
          <dgm:chMax val="0"/>
          <dgm:chPref val="0"/>
        </dgm:presLayoutVars>
      </dgm:prSet>
      <dgm:spPr/>
    </dgm:pt>
    <dgm:pt modelId="{39CD59B1-19B1-4775-ACE5-495589A9C2E9}" type="pres">
      <dgm:prSet presAssocID="{4F48A482-2E75-41E6-AB84-A012AC16B131}" presName="sibTrans" presStyleCnt="0"/>
      <dgm:spPr/>
    </dgm:pt>
    <dgm:pt modelId="{305F82C6-A5A2-4534-BD17-51BA44BC0C5D}" type="pres">
      <dgm:prSet presAssocID="{A62EE337-4C9D-40E8-BB6B-FB767EABAB85}" presName="compNode" presStyleCnt="0"/>
      <dgm:spPr/>
    </dgm:pt>
    <dgm:pt modelId="{2D85F740-63A8-4043-8566-7B5161E540D6}" type="pres">
      <dgm:prSet presAssocID="{A62EE337-4C9D-40E8-BB6B-FB767EABAB85}" presName="bgRect" presStyleLbl="bgShp" presStyleIdx="3" presStyleCnt="4"/>
      <dgm:spPr/>
    </dgm:pt>
    <dgm:pt modelId="{2C276B60-FB14-455E-97FF-2C43D96443A4}" type="pres">
      <dgm:prSet presAssocID="{A62EE337-4C9D-40E8-BB6B-FB767EABAB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nlock"/>
        </a:ext>
      </dgm:extLst>
    </dgm:pt>
    <dgm:pt modelId="{A42ABED1-8849-4C5E-B0A6-E710DEA9282F}" type="pres">
      <dgm:prSet presAssocID="{A62EE337-4C9D-40E8-BB6B-FB767EABAB85}" presName="spaceRect" presStyleCnt="0"/>
      <dgm:spPr/>
    </dgm:pt>
    <dgm:pt modelId="{2B100C32-5161-4853-9AA5-E96151E94FD2}" type="pres">
      <dgm:prSet presAssocID="{A62EE337-4C9D-40E8-BB6B-FB767EABAB85}" presName="parTx" presStyleLbl="revTx" presStyleIdx="3" presStyleCnt="4">
        <dgm:presLayoutVars>
          <dgm:chMax val="0"/>
          <dgm:chPref val="0"/>
        </dgm:presLayoutVars>
      </dgm:prSet>
      <dgm:spPr/>
    </dgm:pt>
  </dgm:ptLst>
  <dgm:cxnLst>
    <dgm:cxn modelId="{14CB870C-8AC2-421D-9DFA-B962A581FCE0}" srcId="{11F6AAC5-3315-4ABF-9655-FE4560C8F5C9}" destId="{55B5D6EF-8635-424B-9778-24C665F336A3}" srcOrd="0" destOrd="0" parTransId="{2A77343F-58D2-49E4-A0A5-188F8426E1DD}" sibTransId="{02FA7010-7D00-440C-9460-0CEC81787C66}"/>
    <dgm:cxn modelId="{83CED21C-9574-4ABD-98A5-A3FB4E1FC5EF}" type="presOf" srcId="{A62EE337-4C9D-40E8-BB6B-FB767EABAB85}" destId="{2B100C32-5161-4853-9AA5-E96151E94FD2}" srcOrd="0" destOrd="0" presId="urn:microsoft.com/office/officeart/2018/2/layout/IconVerticalSolidList"/>
    <dgm:cxn modelId="{0A8C0D2B-4676-4F1E-9A1F-55FACF64AFC5}" srcId="{11F6AAC5-3315-4ABF-9655-FE4560C8F5C9}" destId="{EC18E8E7-E51C-4427-A56B-BD3358A4DEB8}" srcOrd="1" destOrd="0" parTransId="{CB45D337-37DD-4102-B734-0C6D22B5658A}" sibTransId="{2D3FDC8C-DAAC-49D5-BC4A-572930F55B2E}"/>
    <dgm:cxn modelId="{1E2C1C36-D9E8-4165-A3E1-DE411B944ED5}" type="presOf" srcId="{EC18E8E7-E51C-4427-A56B-BD3358A4DEB8}" destId="{9EF5E96C-FD16-4B12-9FD6-AE9E4725049C}" srcOrd="0" destOrd="0" presId="urn:microsoft.com/office/officeart/2018/2/layout/IconVerticalSolidList"/>
    <dgm:cxn modelId="{2BDEAD68-F3BA-4BF8-AECD-DB8FE72A8259}" srcId="{11F6AAC5-3315-4ABF-9655-FE4560C8F5C9}" destId="{A62EE337-4C9D-40E8-BB6B-FB767EABAB85}" srcOrd="3" destOrd="0" parTransId="{E2F53ED3-2A73-438D-A8FF-0BE6B119B25D}" sibTransId="{DAC54EE8-92FA-4F3E-BAD0-F92B0E625B15}"/>
    <dgm:cxn modelId="{CC9E5B7E-2260-499F-8D63-920ABB56F7C5}" type="presOf" srcId="{11F6AAC5-3315-4ABF-9655-FE4560C8F5C9}" destId="{C11ED420-21DC-4B5A-9E56-86F39F7B894E}" srcOrd="0" destOrd="0" presId="urn:microsoft.com/office/officeart/2018/2/layout/IconVerticalSolidList"/>
    <dgm:cxn modelId="{C1A143AE-8079-46D9-BB5A-0F38E9497FA0}" type="presOf" srcId="{55B5D6EF-8635-424B-9778-24C665F336A3}" destId="{A2DEA742-BF11-44B5-9A57-A4B7E3B0A01D}" srcOrd="0" destOrd="0" presId="urn:microsoft.com/office/officeart/2018/2/layout/IconVerticalSolidList"/>
    <dgm:cxn modelId="{BA9754D7-5172-4869-B393-852BCBD3C130}" type="presOf" srcId="{3530BAFA-CB6E-4A77-BBC2-1C049813F3A4}" destId="{00361D50-FE1C-493A-8A16-67D8E8B3845D}" srcOrd="0" destOrd="0" presId="urn:microsoft.com/office/officeart/2018/2/layout/IconVerticalSolidList"/>
    <dgm:cxn modelId="{1463A6F9-D7A4-4EBA-A733-563B2F192350}" srcId="{11F6AAC5-3315-4ABF-9655-FE4560C8F5C9}" destId="{3530BAFA-CB6E-4A77-BBC2-1C049813F3A4}" srcOrd="2" destOrd="0" parTransId="{C84548C4-27FB-41B7-8251-43FC13C627FA}" sibTransId="{4F48A482-2E75-41E6-AB84-A012AC16B131}"/>
    <dgm:cxn modelId="{DF63E8D3-99B0-4845-B7FE-0AE03D7BA8B6}" type="presParOf" srcId="{C11ED420-21DC-4B5A-9E56-86F39F7B894E}" destId="{D80CCB6D-A8BF-418B-A366-05767B649197}" srcOrd="0" destOrd="0" presId="urn:microsoft.com/office/officeart/2018/2/layout/IconVerticalSolidList"/>
    <dgm:cxn modelId="{352A00E3-3980-484E-B663-AB972DE9D1F1}" type="presParOf" srcId="{D80CCB6D-A8BF-418B-A366-05767B649197}" destId="{1F539CA7-F634-4694-858F-F2BC369CC94B}" srcOrd="0" destOrd="0" presId="urn:microsoft.com/office/officeart/2018/2/layout/IconVerticalSolidList"/>
    <dgm:cxn modelId="{4533C923-2514-4B28-9379-D454BD295501}" type="presParOf" srcId="{D80CCB6D-A8BF-418B-A366-05767B649197}" destId="{2BEA3DF1-2A86-4D68-9A89-4B781263683D}" srcOrd="1" destOrd="0" presId="urn:microsoft.com/office/officeart/2018/2/layout/IconVerticalSolidList"/>
    <dgm:cxn modelId="{03582DAD-4F39-466C-9C57-D782BE614B1E}" type="presParOf" srcId="{D80CCB6D-A8BF-418B-A366-05767B649197}" destId="{DD3D95F9-A58D-4513-99AA-45C155FE3A84}" srcOrd="2" destOrd="0" presId="urn:microsoft.com/office/officeart/2018/2/layout/IconVerticalSolidList"/>
    <dgm:cxn modelId="{360C690F-5BDE-45AC-A9CE-13C1C334C922}" type="presParOf" srcId="{D80CCB6D-A8BF-418B-A366-05767B649197}" destId="{A2DEA742-BF11-44B5-9A57-A4B7E3B0A01D}" srcOrd="3" destOrd="0" presId="urn:microsoft.com/office/officeart/2018/2/layout/IconVerticalSolidList"/>
    <dgm:cxn modelId="{D56C574D-79B9-4D98-93FD-CF0A2047AAE4}" type="presParOf" srcId="{C11ED420-21DC-4B5A-9E56-86F39F7B894E}" destId="{07D770C8-ECA3-4342-A345-2C544224A927}" srcOrd="1" destOrd="0" presId="urn:microsoft.com/office/officeart/2018/2/layout/IconVerticalSolidList"/>
    <dgm:cxn modelId="{CFC41BAB-B6A7-4F7D-AC93-B2CCFC072BEC}" type="presParOf" srcId="{C11ED420-21DC-4B5A-9E56-86F39F7B894E}" destId="{75C16861-A5D3-4DE1-8D31-19E186DA2503}" srcOrd="2" destOrd="0" presId="urn:microsoft.com/office/officeart/2018/2/layout/IconVerticalSolidList"/>
    <dgm:cxn modelId="{1A60D0A5-F14A-454F-8B58-36421AD15C0C}" type="presParOf" srcId="{75C16861-A5D3-4DE1-8D31-19E186DA2503}" destId="{BA410087-1524-452C-B808-EC7D62A8E33B}" srcOrd="0" destOrd="0" presId="urn:microsoft.com/office/officeart/2018/2/layout/IconVerticalSolidList"/>
    <dgm:cxn modelId="{F54CBEFE-3C5B-4DB6-ACE5-8781203A22A4}" type="presParOf" srcId="{75C16861-A5D3-4DE1-8D31-19E186DA2503}" destId="{22556409-5496-4F4F-BED9-DE884EEFC118}" srcOrd="1" destOrd="0" presId="urn:microsoft.com/office/officeart/2018/2/layout/IconVerticalSolidList"/>
    <dgm:cxn modelId="{8A268496-95E3-4598-8F54-C1660BE16094}" type="presParOf" srcId="{75C16861-A5D3-4DE1-8D31-19E186DA2503}" destId="{FFC8BFAE-5CF7-4A81-BA30-D303573A6124}" srcOrd="2" destOrd="0" presId="urn:microsoft.com/office/officeart/2018/2/layout/IconVerticalSolidList"/>
    <dgm:cxn modelId="{6F32B737-827E-42B0-AE14-BBD44C071C0F}" type="presParOf" srcId="{75C16861-A5D3-4DE1-8D31-19E186DA2503}" destId="{9EF5E96C-FD16-4B12-9FD6-AE9E4725049C}" srcOrd="3" destOrd="0" presId="urn:microsoft.com/office/officeart/2018/2/layout/IconVerticalSolidList"/>
    <dgm:cxn modelId="{20228213-BEAF-4DF9-AAFF-3DF178EC0043}" type="presParOf" srcId="{C11ED420-21DC-4B5A-9E56-86F39F7B894E}" destId="{65811C71-EE9F-4FD2-8A7D-17532356BB6E}" srcOrd="3" destOrd="0" presId="urn:microsoft.com/office/officeart/2018/2/layout/IconVerticalSolidList"/>
    <dgm:cxn modelId="{570AE8C8-C688-4795-AEBE-976E789BDEB8}" type="presParOf" srcId="{C11ED420-21DC-4B5A-9E56-86F39F7B894E}" destId="{FA8AF896-9E19-42B1-8D39-50F457CA020F}" srcOrd="4" destOrd="0" presId="urn:microsoft.com/office/officeart/2018/2/layout/IconVerticalSolidList"/>
    <dgm:cxn modelId="{3AB9F6F3-8DA9-4AB5-93B0-00356C61EA79}" type="presParOf" srcId="{FA8AF896-9E19-42B1-8D39-50F457CA020F}" destId="{E1C5704E-1AAF-41A3-B2BF-54960FBDBF0C}" srcOrd="0" destOrd="0" presId="urn:microsoft.com/office/officeart/2018/2/layout/IconVerticalSolidList"/>
    <dgm:cxn modelId="{B2297FA4-623E-443E-B7F0-861B63B44506}" type="presParOf" srcId="{FA8AF896-9E19-42B1-8D39-50F457CA020F}" destId="{A1FACA0A-7ECB-4B9F-8893-A5B3A7E19B5A}" srcOrd="1" destOrd="0" presId="urn:microsoft.com/office/officeart/2018/2/layout/IconVerticalSolidList"/>
    <dgm:cxn modelId="{3F275C2B-C86B-4D6A-B333-3CEC88F7AF95}" type="presParOf" srcId="{FA8AF896-9E19-42B1-8D39-50F457CA020F}" destId="{246E4466-2EDF-4D4A-82F2-238DA41EB072}" srcOrd="2" destOrd="0" presId="urn:microsoft.com/office/officeart/2018/2/layout/IconVerticalSolidList"/>
    <dgm:cxn modelId="{50B66A9D-3875-4DDC-BD67-8BD23B972742}" type="presParOf" srcId="{FA8AF896-9E19-42B1-8D39-50F457CA020F}" destId="{00361D50-FE1C-493A-8A16-67D8E8B3845D}" srcOrd="3" destOrd="0" presId="urn:microsoft.com/office/officeart/2018/2/layout/IconVerticalSolidList"/>
    <dgm:cxn modelId="{2288113A-3B32-42FF-921E-D0EAF65A11A2}" type="presParOf" srcId="{C11ED420-21DC-4B5A-9E56-86F39F7B894E}" destId="{39CD59B1-19B1-4775-ACE5-495589A9C2E9}" srcOrd="5" destOrd="0" presId="urn:microsoft.com/office/officeart/2018/2/layout/IconVerticalSolidList"/>
    <dgm:cxn modelId="{816C2D6E-B121-4854-994E-3735A3AB9263}" type="presParOf" srcId="{C11ED420-21DC-4B5A-9E56-86F39F7B894E}" destId="{305F82C6-A5A2-4534-BD17-51BA44BC0C5D}" srcOrd="6" destOrd="0" presId="urn:microsoft.com/office/officeart/2018/2/layout/IconVerticalSolidList"/>
    <dgm:cxn modelId="{89791D6A-FFB8-4660-8F89-7692F5640816}" type="presParOf" srcId="{305F82C6-A5A2-4534-BD17-51BA44BC0C5D}" destId="{2D85F740-63A8-4043-8566-7B5161E540D6}" srcOrd="0" destOrd="0" presId="urn:microsoft.com/office/officeart/2018/2/layout/IconVerticalSolidList"/>
    <dgm:cxn modelId="{D21B757D-47DC-477C-B2C1-F88BDAD85827}" type="presParOf" srcId="{305F82C6-A5A2-4534-BD17-51BA44BC0C5D}" destId="{2C276B60-FB14-455E-97FF-2C43D96443A4}" srcOrd="1" destOrd="0" presId="urn:microsoft.com/office/officeart/2018/2/layout/IconVerticalSolidList"/>
    <dgm:cxn modelId="{358BDBF5-8F60-485D-9BB7-1D4F6E520A88}" type="presParOf" srcId="{305F82C6-A5A2-4534-BD17-51BA44BC0C5D}" destId="{A42ABED1-8849-4C5E-B0A6-E710DEA9282F}" srcOrd="2" destOrd="0" presId="urn:microsoft.com/office/officeart/2018/2/layout/IconVerticalSolidList"/>
    <dgm:cxn modelId="{FE7654F2-5992-4DCB-973C-2F5FCA2EB3DD}" type="presParOf" srcId="{305F82C6-A5A2-4534-BD17-51BA44BC0C5D}" destId="{2B100C32-5161-4853-9AA5-E96151E94FD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C9EBC1-B697-4C87-B4FD-D693D5092EC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69680F7-BDE7-4B38-8112-A525AEA6D5C6}">
      <dgm:prSet/>
      <dgm:spPr>
        <a:solidFill>
          <a:schemeClr val="accent1"/>
        </a:solidFill>
      </dgm:spPr>
      <dgm:t>
        <a:bodyPr/>
        <a:lstStyle/>
        <a:p>
          <a:pPr>
            <a:lnSpc>
              <a:spcPct val="100000"/>
            </a:lnSpc>
          </a:pPr>
          <a:r>
            <a:rPr lang="en-US" dirty="0"/>
            <a:t>Initial deployment is focused on specific geographic regions</a:t>
          </a:r>
        </a:p>
      </dgm:t>
    </dgm:pt>
    <dgm:pt modelId="{F6BAAF72-E6A5-4400-AF2F-7A21B953D7D5}" type="parTrans" cxnId="{E73FF1CE-CEE1-446F-B70D-FAA4570FA880}">
      <dgm:prSet/>
      <dgm:spPr/>
      <dgm:t>
        <a:bodyPr/>
        <a:lstStyle/>
        <a:p>
          <a:endParaRPr lang="en-US"/>
        </a:p>
      </dgm:t>
    </dgm:pt>
    <dgm:pt modelId="{60A1F6E5-5455-47E0-B452-EEBDD9985065}" type="sibTrans" cxnId="{E73FF1CE-CEE1-446F-B70D-FAA4570FA880}">
      <dgm:prSet/>
      <dgm:spPr/>
      <dgm:t>
        <a:bodyPr/>
        <a:lstStyle/>
        <a:p>
          <a:endParaRPr lang="en-US"/>
        </a:p>
      </dgm:t>
    </dgm:pt>
    <dgm:pt modelId="{33F24B68-A8D7-4F6A-B9F4-212ED6C8C96B}">
      <dgm:prSet/>
      <dgm:spPr>
        <a:solidFill>
          <a:schemeClr val="accent1"/>
        </a:solidFill>
      </dgm:spPr>
      <dgm:t>
        <a:bodyPr/>
        <a:lstStyle/>
        <a:p>
          <a:pPr>
            <a:lnSpc>
              <a:spcPct val="100000"/>
            </a:lnSpc>
          </a:pPr>
          <a:r>
            <a:rPr lang="en-US" dirty="0"/>
            <a:t>Budget constraints may impact infrastructure scalability</a:t>
          </a:r>
        </a:p>
      </dgm:t>
    </dgm:pt>
    <dgm:pt modelId="{F2C37C1D-1939-4142-A642-2DE61D6C2402}" type="parTrans" cxnId="{BF2B0A17-8CEA-4A9C-9827-658552B1D089}">
      <dgm:prSet/>
      <dgm:spPr/>
      <dgm:t>
        <a:bodyPr/>
        <a:lstStyle/>
        <a:p>
          <a:endParaRPr lang="en-US"/>
        </a:p>
      </dgm:t>
    </dgm:pt>
    <dgm:pt modelId="{6B7652A3-414B-4575-983F-904396996B67}" type="sibTrans" cxnId="{BF2B0A17-8CEA-4A9C-9827-658552B1D089}">
      <dgm:prSet/>
      <dgm:spPr/>
      <dgm:t>
        <a:bodyPr/>
        <a:lstStyle/>
        <a:p>
          <a:endParaRPr lang="en-US"/>
        </a:p>
      </dgm:t>
    </dgm:pt>
    <dgm:pt modelId="{0E34BA07-9FA0-4BE2-A94C-CA4C8CC64328}">
      <dgm:prSet/>
      <dgm:spPr>
        <a:solidFill>
          <a:schemeClr val="accent1"/>
        </a:solidFill>
      </dgm:spPr>
      <dgm:t>
        <a:bodyPr/>
        <a:lstStyle/>
        <a:p>
          <a:pPr>
            <a:lnSpc>
              <a:spcPct val="100000"/>
            </a:lnSpc>
          </a:pPr>
          <a:r>
            <a:rPr lang="en-US" dirty="0"/>
            <a:t>Reliance on third-party services for DMV updates and payment processing.</a:t>
          </a:r>
        </a:p>
      </dgm:t>
    </dgm:pt>
    <dgm:pt modelId="{27D66A38-0D55-4B03-ACA9-5B5E435FF49F}" type="parTrans" cxnId="{FF69C9CB-84B7-4253-B907-B54D3CE608E9}">
      <dgm:prSet/>
      <dgm:spPr/>
      <dgm:t>
        <a:bodyPr/>
        <a:lstStyle/>
        <a:p>
          <a:endParaRPr lang="en-US"/>
        </a:p>
      </dgm:t>
    </dgm:pt>
    <dgm:pt modelId="{AD822879-0DEC-47B8-9B77-85F700A786DE}" type="sibTrans" cxnId="{FF69C9CB-84B7-4253-B907-B54D3CE608E9}">
      <dgm:prSet/>
      <dgm:spPr/>
      <dgm:t>
        <a:bodyPr/>
        <a:lstStyle/>
        <a:p>
          <a:endParaRPr lang="en-US"/>
        </a:p>
      </dgm:t>
    </dgm:pt>
    <dgm:pt modelId="{A147550E-F121-483A-8B8D-54C2B153F5B7}">
      <dgm:prSet/>
      <dgm:spPr>
        <a:solidFill>
          <a:schemeClr val="accent1"/>
        </a:solidFill>
      </dgm:spPr>
      <dgm:t>
        <a:bodyPr/>
        <a:lstStyle/>
        <a:p>
          <a:pPr>
            <a:lnSpc>
              <a:spcPct val="100000"/>
            </a:lnSpc>
          </a:pPr>
          <a:r>
            <a:rPr lang="en-US" dirty="0"/>
            <a:t>Requires stable internet access for optimal performance</a:t>
          </a:r>
        </a:p>
      </dgm:t>
    </dgm:pt>
    <dgm:pt modelId="{0943FE05-8966-474D-B9B3-4FF4CC699763}" type="parTrans" cxnId="{E24C4A4B-98B7-44BC-B664-D790634C1649}">
      <dgm:prSet/>
      <dgm:spPr/>
      <dgm:t>
        <a:bodyPr/>
        <a:lstStyle/>
        <a:p>
          <a:endParaRPr lang="en-US"/>
        </a:p>
      </dgm:t>
    </dgm:pt>
    <dgm:pt modelId="{FD1168B6-42B2-42DD-922D-FD1CE9B5D671}" type="sibTrans" cxnId="{E24C4A4B-98B7-44BC-B664-D790634C1649}">
      <dgm:prSet/>
      <dgm:spPr/>
      <dgm:t>
        <a:bodyPr/>
        <a:lstStyle/>
        <a:p>
          <a:endParaRPr lang="en-US"/>
        </a:p>
      </dgm:t>
    </dgm:pt>
    <dgm:pt modelId="{B98D9A68-6284-43B0-AFD4-B1DD12AFB00A}" type="pres">
      <dgm:prSet presAssocID="{8FC9EBC1-B697-4C87-B4FD-D693D5092EC7}" presName="root" presStyleCnt="0">
        <dgm:presLayoutVars>
          <dgm:dir/>
          <dgm:resizeHandles val="exact"/>
        </dgm:presLayoutVars>
      </dgm:prSet>
      <dgm:spPr/>
    </dgm:pt>
    <dgm:pt modelId="{37A34BC7-53CB-4D07-AA86-CDE97CF5FF6A}" type="pres">
      <dgm:prSet presAssocID="{169680F7-BDE7-4B38-8112-A525AEA6D5C6}" presName="compNode" presStyleCnt="0"/>
      <dgm:spPr/>
    </dgm:pt>
    <dgm:pt modelId="{54638598-D609-4B29-98FA-0E44325BE02B}" type="pres">
      <dgm:prSet presAssocID="{169680F7-BDE7-4B38-8112-A525AEA6D5C6}" presName="bgRect" presStyleLbl="bgShp" presStyleIdx="0" presStyleCnt="4"/>
      <dgm:spPr/>
    </dgm:pt>
    <dgm:pt modelId="{150D4DD7-2A0D-42B1-82AA-B3E97B4122E1}" type="pres">
      <dgm:prSet presAssocID="{169680F7-BDE7-4B38-8112-A525AEA6D5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C3B1F54B-BC82-41C9-A99A-75DF4F7FBE93}" type="pres">
      <dgm:prSet presAssocID="{169680F7-BDE7-4B38-8112-A525AEA6D5C6}" presName="spaceRect" presStyleCnt="0"/>
      <dgm:spPr/>
    </dgm:pt>
    <dgm:pt modelId="{F56F4130-D631-46B8-B0A7-91EB4370D4A3}" type="pres">
      <dgm:prSet presAssocID="{169680F7-BDE7-4B38-8112-A525AEA6D5C6}" presName="parTx" presStyleLbl="revTx" presStyleIdx="0" presStyleCnt="4">
        <dgm:presLayoutVars>
          <dgm:chMax val="0"/>
          <dgm:chPref val="0"/>
        </dgm:presLayoutVars>
      </dgm:prSet>
      <dgm:spPr/>
    </dgm:pt>
    <dgm:pt modelId="{E673F19D-F954-43D0-B0BF-C8D4B011F115}" type="pres">
      <dgm:prSet presAssocID="{60A1F6E5-5455-47E0-B452-EEBDD9985065}" presName="sibTrans" presStyleCnt="0"/>
      <dgm:spPr/>
    </dgm:pt>
    <dgm:pt modelId="{A15CB836-EEFE-4352-8AB3-BBF287E640B6}" type="pres">
      <dgm:prSet presAssocID="{33F24B68-A8D7-4F6A-B9F4-212ED6C8C96B}" presName="compNode" presStyleCnt="0"/>
      <dgm:spPr/>
    </dgm:pt>
    <dgm:pt modelId="{BE3223F6-AA73-4337-898B-2355BA2E1F06}" type="pres">
      <dgm:prSet presAssocID="{33F24B68-A8D7-4F6A-B9F4-212ED6C8C96B}" presName="bgRect" presStyleLbl="bgShp" presStyleIdx="1" presStyleCnt="4"/>
      <dgm:spPr/>
    </dgm:pt>
    <dgm:pt modelId="{70C91C7A-C6AA-4441-805C-5C60C7C135CD}" type="pres">
      <dgm:prSet presAssocID="{33F24B68-A8D7-4F6A-B9F4-212ED6C8C9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2241498D-25BA-40C7-9FD2-D544FAD89E47}" type="pres">
      <dgm:prSet presAssocID="{33F24B68-A8D7-4F6A-B9F4-212ED6C8C96B}" presName="spaceRect" presStyleCnt="0"/>
      <dgm:spPr/>
    </dgm:pt>
    <dgm:pt modelId="{9DADAEEE-3D21-404C-8A81-F26C77AC4E82}" type="pres">
      <dgm:prSet presAssocID="{33F24B68-A8D7-4F6A-B9F4-212ED6C8C96B}" presName="parTx" presStyleLbl="revTx" presStyleIdx="1" presStyleCnt="4">
        <dgm:presLayoutVars>
          <dgm:chMax val="0"/>
          <dgm:chPref val="0"/>
        </dgm:presLayoutVars>
      </dgm:prSet>
      <dgm:spPr/>
    </dgm:pt>
    <dgm:pt modelId="{433248F2-3EFE-4131-B53F-BAD513820F01}" type="pres">
      <dgm:prSet presAssocID="{6B7652A3-414B-4575-983F-904396996B67}" presName="sibTrans" presStyleCnt="0"/>
      <dgm:spPr/>
    </dgm:pt>
    <dgm:pt modelId="{ECD8DA13-F7AE-475A-9A0C-CE5E9FDBDE42}" type="pres">
      <dgm:prSet presAssocID="{0E34BA07-9FA0-4BE2-A94C-CA4C8CC64328}" presName="compNode" presStyleCnt="0"/>
      <dgm:spPr/>
    </dgm:pt>
    <dgm:pt modelId="{36587C2D-B73D-42C1-AB05-637A64173687}" type="pres">
      <dgm:prSet presAssocID="{0E34BA07-9FA0-4BE2-A94C-CA4C8CC64328}" presName="bgRect" presStyleLbl="bgShp" presStyleIdx="2" presStyleCnt="4"/>
      <dgm:spPr/>
    </dgm:pt>
    <dgm:pt modelId="{E2298722-9401-4DD9-9767-70C87551B413}" type="pres">
      <dgm:prSet presAssocID="{0E34BA07-9FA0-4BE2-A94C-CA4C8CC6432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42AFBF06-25DA-4DCA-9CAA-58AD3B778066}" type="pres">
      <dgm:prSet presAssocID="{0E34BA07-9FA0-4BE2-A94C-CA4C8CC64328}" presName="spaceRect" presStyleCnt="0"/>
      <dgm:spPr/>
    </dgm:pt>
    <dgm:pt modelId="{61270287-630A-4494-B866-71902627958D}" type="pres">
      <dgm:prSet presAssocID="{0E34BA07-9FA0-4BE2-A94C-CA4C8CC64328}" presName="parTx" presStyleLbl="revTx" presStyleIdx="2" presStyleCnt="4">
        <dgm:presLayoutVars>
          <dgm:chMax val="0"/>
          <dgm:chPref val="0"/>
        </dgm:presLayoutVars>
      </dgm:prSet>
      <dgm:spPr/>
    </dgm:pt>
    <dgm:pt modelId="{9B650D81-43FB-46E3-85D5-B9A1E047C229}" type="pres">
      <dgm:prSet presAssocID="{AD822879-0DEC-47B8-9B77-85F700A786DE}" presName="sibTrans" presStyleCnt="0"/>
      <dgm:spPr/>
    </dgm:pt>
    <dgm:pt modelId="{F3767D48-9D50-4AEC-A174-C9FD97F85DC3}" type="pres">
      <dgm:prSet presAssocID="{A147550E-F121-483A-8B8D-54C2B153F5B7}" presName="compNode" presStyleCnt="0"/>
      <dgm:spPr/>
    </dgm:pt>
    <dgm:pt modelId="{039563C8-1684-4FB6-BB10-67C642AB85DC}" type="pres">
      <dgm:prSet presAssocID="{A147550E-F121-483A-8B8D-54C2B153F5B7}" presName="bgRect" presStyleLbl="bgShp" presStyleIdx="3" presStyleCnt="4"/>
      <dgm:spPr/>
    </dgm:pt>
    <dgm:pt modelId="{07239E4A-1629-4CB6-82AA-8DB63EF0BE4F}" type="pres">
      <dgm:prSet presAssocID="{A147550E-F121-483A-8B8D-54C2B153F5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2CDD7EEB-EFCD-4A43-97E4-7EE548603DF2}" type="pres">
      <dgm:prSet presAssocID="{A147550E-F121-483A-8B8D-54C2B153F5B7}" presName="spaceRect" presStyleCnt="0"/>
      <dgm:spPr/>
    </dgm:pt>
    <dgm:pt modelId="{D1C292F1-FE8D-4AB0-99DB-803CE38B6EE2}" type="pres">
      <dgm:prSet presAssocID="{A147550E-F121-483A-8B8D-54C2B153F5B7}" presName="parTx" presStyleLbl="revTx" presStyleIdx="3" presStyleCnt="4">
        <dgm:presLayoutVars>
          <dgm:chMax val="0"/>
          <dgm:chPref val="0"/>
        </dgm:presLayoutVars>
      </dgm:prSet>
      <dgm:spPr/>
    </dgm:pt>
  </dgm:ptLst>
  <dgm:cxnLst>
    <dgm:cxn modelId="{BF2B0A17-8CEA-4A9C-9827-658552B1D089}" srcId="{8FC9EBC1-B697-4C87-B4FD-D693D5092EC7}" destId="{33F24B68-A8D7-4F6A-B9F4-212ED6C8C96B}" srcOrd="1" destOrd="0" parTransId="{F2C37C1D-1939-4142-A642-2DE61D6C2402}" sibTransId="{6B7652A3-414B-4575-983F-904396996B67}"/>
    <dgm:cxn modelId="{289C0B45-4F91-459E-8312-9CCFF2D3D31E}" type="presOf" srcId="{0E34BA07-9FA0-4BE2-A94C-CA4C8CC64328}" destId="{61270287-630A-4494-B866-71902627958D}" srcOrd="0" destOrd="0" presId="urn:microsoft.com/office/officeart/2018/2/layout/IconVerticalSolidList"/>
    <dgm:cxn modelId="{E24C4A4B-98B7-44BC-B664-D790634C1649}" srcId="{8FC9EBC1-B697-4C87-B4FD-D693D5092EC7}" destId="{A147550E-F121-483A-8B8D-54C2B153F5B7}" srcOrd="3" destOrd="0" parTransId="{0943FE05-8966-474D-B9B3-4FF4CC699763}" sibTransId="{FD1168B6-42B2-42DD-922D-FD1CE9B5D671}"/>
    <dgm:cxn modelId="{F4760DA2-AA86-4F83-9F20-683E39660202}" type="presOf" srcId="{33F24B68-A8D7-4F6A-B9F4-212ED6C8C96B}" destId="{9DADAEEE-3D21-404C-8A81-F26C77AC4E82}" srcOrd="0" destOrd="0" presId="urn:microsoft.com/office/officeart/2018/2/layout/IconVerticalSolidList"/>
    <dgm:cxn modelId="{9635A4B0-D729-4436-8A35-BC6427F719CF}" type="presOf" srcId="{8FC9EBC1-B697-4C87-B4FD-D693D5092EC7}" destId="{B98D9A68-6284-43B0-AFD4-B1DD12AFB00A}" srcOrd="0" destOrd="0" presId="urn:microsoft.com/office/officeart/2018/2/layout/IconVerticalSolidList"/>
    <dgm:cxn modelId="{B1D172C1-D2A1-49FF-8458-EC1CFAB62A89}" type="presOf" srcId="{A147550E-F121-483A-8B8D-54C2B153F5B7}" destId="{D1C292F1-FE8D-4AB0-99DB-803CE38B6EE2}" srcOrd="0" destOrd="0" presId="urn:microsoft.com/office/officeart/2018/2/layout/IconVerticalSolidList"/>
    <dgm:cxn modelId="{FF69C9CB-84B7-4253-B907-B54D3CE608E9}" srcId="{8FC9EBC1-B697-4C87-B4FD-D693D5092EC7}" destId="{0E34BA07-9FA0-4BE2-A94C-CA4C8CC64328}" srcOrd="2" destOrd="0" parTransId="{27D66A38-0D55-4B03-ACA9-5B5E435FF49F}" sibTransId="{AD822879-0DEC-47B8-9B77-85F700A786DE}"/>
    <dgm:cxn modelId="{E73FF1CE-CEE1-446F-B70D-FAA4570FA880}" srcId="{8FC9EBC1-B697-4C87-B4FD-D693D5092EC7}" destId="{169680F7-BDE7-4B38-8112-A525AEA6D5C6}" srcOrd="0" destOrd="0" parTransId="{F6BAAF72-E6A5-4400-AF2F-7A21B953D7D5}" sibTransId="{60A1F6E5-5455-47E0-B452-EEBDD9985065}"/>
    <dgm:cxn modelId="{F5FC25E2-0EC2-47A6-A1E8-1B391B28BEFA}" type="presOf" srcId="{169680F7-BDE7-4B38-8112-A525AEA6D5C6}" destId="{F56F4130-D631-46B8-B0A7-91EB4370D4A3}" srcOrd="0" destOrd="0" presId="urn:microsoft.com/office/officeart/2018/2/layout/IconVerticalSolidList"/>
    <dgm:cxn modelId="{B1C01163-5056-45EE-A6D0-411A483D0E24}" type="presParOf" srcId="{B98D9A68-6284-43B0-AFD4-B1DD12AFB00A}" destId="{37A34BC7-53CB-4D07-AA86-CDE97CF5FF6A}" srcOrd="0" destOrd="0" presId="urn:microsoft.com/office/officeart/2018/2/layout/IconVerticalSolidList"/>
    <dgm:cxn modelId="{E1C0B815-4E87-467C-B591-328DAF28C9FE}" type="presParOf" srcId="{37A34BC7-53CB-4D07-AA86-CDE97CF5FF6A}" destId="{54638598-D609-4B29-98FA-0E44325BE02B}" srcOrd="0" destOrd="0" presId="urn:microsoft.com/office/officeart/2018/2/layout/IconVerticalSolidList"/>
    <dgm:cxn modelId="{0CEB369C-4693-47F6-AD82-11C1BAD46D2C}" type="presParOf" srcId="{37A34BC7-53CB-4D07-AA86-CDE97CF5FF6A}" destId="{150D4DD7-2A0D-42B1-82AA-B3E97B4122E1}" srcOrd="1" destOrd="0" presId="urn:microsoft.com/office/officeart/2018/2/layout/IconVerticalSolidList"/>
    <dgm:cxn modelId="{66A998B7-1553-4CED-BE8D-EC0223784905}" type="presParOf" srcId="{37A34BC7-53CB-4D07-AA86-CDE97CF5FF6A}" destId="{C3B1F54B-BC82-41C9-A99A-75DF4F7FBE93}" srcOrd="2" destOrd="0" presId="urn:microsoft.com/office/officeart/2018/2/layout/IconVerticalSolidList"/>
    <dgm:cxn modelId="{608B006E-F7E9-4F41-93A1-572823F2940F}" type="presParOf" srcId="{37A34BC7-53CB-4D07-AA86-CDE97CF5FF6A}" destId="{F56F4130-D631-46B8-B0A7-91EB4370D4A3}" srcOrd="3" destOrd="0" presId="urn:microsoft.com/office/officeart/2018/2/layout/IconVerticalSolidList"/>
    <dgm:cxn modelId="{71FF51E9-A2E0-453B-B88C-974D1DEAE267}" type="presParOf" srcId="{B98D9A68-6284-43B0-AFD4-B1DD12AFB00A}" destId="{E673F19D-F954-43D0-B0BF-C8D4B011F115}" srcOrd="1" destOrd="0" presId="urn:microsoft.com/office/officeart/2018/2/layout/IconVerticalSolidList"/>
    <dgm:cxn modelId="{9378E1F6-4E5F-459C-B1A6-7522B9673869}" type="presParOf" srcId="{B98D9A68-6284-43B0-AFD4-B1DD12AFB00A}" destId="{A15CB836-EEFE-4352-8AB3-BBF287E640B6}" srcOrd="2" destOrd="0" presId="urn:microsoft.com/office/officeart/2018/2/layout/IconVerticalSolidList"/>
    <dgm:cxn modelId="{20498B8E-2F3C-46C2-ABE7-A4234C598654}" type="presParOf" srcId="{A15CB836-EEFE-4352-8AB3-BBF287E640B6}" destId="{BE3223F6-AA73-4337-898B-2355BA2E1F06}" srcOrd="0" destOrd="0" presId="urn:microsoft.com/office/officeart/2018/2/layout/IconVerticalSolidList"/>
    <dgm:cxn modelId="{E26E2C81-3D70-48F0-ADE1-3CD73B014F53}" type="presParOf" srcId="{A15CB836-EEFE-4352-8AB3-BBF287E640B6}" destId="{70C91C7A-C6AA-4441-805C-5C60C7C135CD}" srcOrd="1" destOrd="0" presId="urn:microsoft.com/office/officeart/2018/2/layout/IconVerticalSolidList"/>
    <dgm:cxn modelId="{C7589FAC-4A53-4017-B6FC-C5141FEE5483}" type="presParOf" srcId="{A15CB836-EEFE-4352-8AB3-BBF287E640B6}" destId="{2241498D-25BA-40C7-9FD2-D544FAD89E47}" srcOrd="2" destOrd="0" presId="urn:microsoft.com/office/officeart/2018/2/layout/IconVerticalSolidList"/>
    <dgm:cxn modelId="{F850B159-C90B-4511-8C88-18565511D55A}" type="presParOf" srcId="{A15CB836-EEFE-4352-8AB3-BBF287E640B6}" destId="{9DADAEEE-3D21-404C-8A81-F26C77AC4E82}" srcOrd="3" destOrd="0" presId="urn:microsoft.com/office/officeart/2018/2/layout/IconVerticalSolidList"/>
    <dgm:cxn modelId="{36182067-E6C3-4753-A848-4FD241D74688}" type="presParOf" srcId="{B98D9A68-6284-43B0-AFD4-B1DD12AFB00A}" destId="{433248F2-3EFE-4131-B53F-BAD513820F01}" srcOrd="3" destOrd="0" presId="urn:microsoft.com/office/officeart/2018/2/layout/IconVerticalSolidList"/>
    <dgm:cxn modelId="{7BDD4765-D400-41E6-B65E-89EF87D35A2D}" type="presParOf" srcId="{B98D9A68-6284-43B0-AFD4-B1DD12AFB00A}" destId="{ECD8DA13-F7AE-475A-9A0C-CE5E9FDBDE42}" srcOrd="4" destOrd="0" presId="urn:microsoft.com/office/officeart/2018/2/layout/IconVerticalSolidList"/>
    <dgm:cxn modelId="{EEF2BA7E-A429-4669-A415-5BF2EA8FB9B6}" type="presParOf" srcId="{ECD8DA13-F7AE-475A-9A0C-CE5E9FDBDE42}" destId="{36587C2D-B73D-42C1-AB05-637A64173687}" srcOrd="0" destOrd="0" presId="urn:microsoft.com/office/officeart/2018/2/layout/IconVerticalSolidList"/>
    <dgm:cxn modelId="{64785366-1D58-4C01-950D-6809A92AF5DE}" type="presParOf" srcId="{ECD8DA13-F7AE-475A-9A0C-CE5E9FDBDE42}" destId="{E2298722-9401-4DD9-9767-70C87551B413}" srcOrd="1" destOrd="0" presId="urn:microsoft.com/office/officeart/2018/2/layout/IconVerticalSolidList"/>
    <dgm:cxn modelId="{1BD5C3EC-CFB8-4AEE-ABD0-F42A3825B4C4}" type="presParOf" srcId="{ECD8DA13-F7AE-475A-9A0C-CE5E9FDBDE42}" destId="{42AFBF06-25DA-4DCA-9CAA-58AD3B778066}" srcOrd="2" destOrd="0" presId="urn:microsoft.com/office/officeart/2018/2/layout/IconVerticalSolidList"/>
    <dgm:cxn modelId="{06CD9472-FCCC-4061-9C3B-FB6EE84702D0}" type="presParOf" srcId="{ECD8DA13-F7AE-475A-9A0C-CE5E9FDBDE42}" destId="{61270287-630A-4494-B866-71902627958D}" srcOrd="3" destOrd="0" presId="urn:microsoft.com/office/officeart/2018/2/layout/IconVerticalSolidList"/>
    <dgm:cxn modelId="{F6BD4F90-4514-4401-936A-9D0BB03C541F}" type="presParOf" srcId="{B98D9A68-6284-43B0-AFD4-B1DD12AFB00A}" destId="{9B650D81-43FB-46E3-85D5-B9A1E047C229}" srcOrd="5" destOrd="0" presId="urn:microsoft.com/office/officeart/2018/2/layout/IconVerticalSolidList"/>
    <dgm:cxn modelId="{C933C5CA-158C-4649-9E1C-17F840D6F944}" type="presParOf" srcId="{B98D9A68-6284-43B0-AFD4-B1DD12AFB00A}" destId="{F3767D48-9D50-4AEC-A174-C9FD97F85DC3}" srcOrd="6" destOrd="0" presId="urn:microsoft.com/office/officeart/2018/2/layout/IconVerticalSolidList"/>
    <dgm:cxn modelId="{C7002963-4627-46FF-A095-83126FD19BDA}" type="presParOf" srcId="{F3767D48-9D50-4AEC-A174-C9FD97F85DC3}" destId="{039563C8-1684-4FB6-BB10-67C642AB85DC}" srcOrd="0" destOrd="0" presId="urn:microsoft.com/office/officeart/2018/2/layout/IconVerticalSolidList"/>
    <dgm:cxn modelId="{813A88F8-5A3E-46FB-90DD-99472C54BEF0}" type="presParOf" srcId="{F3767D48-9D50-4AEC-A174-C9FD97F85DC3}" destId="{07239E4A-1629-4CB6-82AA-8DB63EF0BE4F}" srcOrd="1" destOrd="0" presId="urn:microsoft.com/office/officeart/2018/2/layout/IconVerticalSolidList"/>
    <dgm:cxn modelId="{DA45E7ED-C120-42D1-8AEE-4A6890FBFF26}" type="presParOf" srcId="{F3767D48-9D50-4AEC-A174-C9FD97F85DC3}" destId="{2CDD7EEB-EFCD-4A43-97E4-7EE548603DF2}" srcOrd="2" destOrd="0" presId="urn:microsoft.com/office/officeart/2018/2/layout/IconVerticalSolidList"/>
    <dgm:cxn modelId="{476FB280-A1E8-4983-A8D3-0AC950F9D6D0}" type="presParOf" srcId="{F3767D48-9D50-4AEC-A174-C9FD97F85DC3}" destId="{D1C292F1-FE8D-4AB0-99DB-803CE38B6EE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39CA7-F634-4694-858F-F2BC369CC94B}">
      <dsp:nvSpPr>
        <dsp:cNvPr id="0" name=""/>
        <dsp:cNvSpPr/>
      </dsp:nvSpPr>
      <dsp:spPr>
        <a:xfrm>
          <a:off x="0" y="1640"/>
          <a:ext cx="6140449" cy="831445"/>
        </a:xfrm>
        <a:prstGeom prst="roundRect">
          <a:avLst>
            <a:gd name="adj" fmla="val 10000"/>
          </a:avLst>
        </a:prstGeom>
        <a:solidFill>
          <a:schemeClr val="tx2"/>
        </a:solidFill>
        <a:ln>
          <a:noFill/>
        </a:ln>
        <a:effectLst/>
      </dsp:spPr>
      <dsp:style>
        <a:lnRef idx="0">
          <a:scrgbClr r="0" g="0" b="0"/>
        </a:lnRef>
        <a:fillRef idx="1">
          <a:scrgbClr r="0" g="0" b="0"/>
        </a:fillRef>
        <a:effectRef idx="0">
          <a:scrgbClr r="0" g="0" b="0"/>
        </a:effectRef>
        <a:fontRef idx="minor"/>
      </dsp:style>
    </dsp:sp>
    <dsp:sp modelId="{2BEA3DF1-2A86-4D68-9A89-4B781263683D}">
      <dsp:nvSpPr>
        <dsp:cNvPr id="0" name=""/>
        <dsp:cNvSpPr/>
      </dsp:nvSpPr>
      <dsp:spPr>
        <a:xfrm>
          <a:off x="251512" y="188715"/>
          <a:ext cx="457295" cy="4572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EA742-BF11-44B5-9A57-A4B7E3B0A01D}">
      <dsp:nvSpPr>
        <dsp:cNvPr id="0" name=""/>
        <dsp:cNvSpPr/>
      </dsp:nvSpPr>
      <dsp:spPr>
        <a:xfrm>
          <a:off x="960319" y="1640"/>
          <a:ext cx="5180129" cy="831445"/>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87995" tIns="87995" rIns="87995" bIns="87995" numCol="1" spcCol="1270" anchor="ctr" anchorCtr="0">
          <a:noAutofit/>
        </a:bodyPr>
        <a:lstStyle/>
        <a:p>
          <a:pPr marL="0" lvl="0" indent="0" algn="l" defTabSz="933450">
            <a:lnSpc>
              <a:spcPct val="100000"/>
            </a:lnSpc>
            <a:spcBef>
              <a:spcPct val="0"/>
            </a:spcBef>
            <a:spcAft>
              <a:spcPct val="35000"/>
            </a:spcAft>
            <a:buNone/>
          </a:pPr>
          <a:r>
            <a:rPr lang="en-US" sz="2100" kern="1200" dirty="0"/>
            <a:t>Secure user authentication using encrypted credentials</a:t>
          </a:r>
        </a:p>
      </dsp:txBody>
      <dsp:txXfrm>
        <a:off x="960319" y="1640"/>
        <a:ext cx="5180129" cy="831445"/>
      </dsp:txXfrm>
    </dsp:sp>
    <dsp:sp modelId="{BA410087-1524-452C-B808-EC7D62A8E33B}">
      <dsp:nvSpPr>
        <dsp:cNvPr id="0" name=""/>
        <dsp:cNvSpPr/>
      </dsp:nvSpPr>
      <dsp:spPr>
        <a:xfrm>
          <a:off x="0" y="1040947"/>
          <a:ext cx="6140449" cy="8314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56409-5496-4F4F-BED9-DE884EEFC118}">
      <dsp:nvSpPr>
        <dsp:cNvPr id="0" name=""/>
        <dsp:cNvSpPr/>
      </dsp:nvSpPr>
      <dsp:spPr>
        <a:xfrm>
          <a:off x="251512" y="1228022"/>
          <a:ext cx="457295" cy="4572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F5E96C-FD16-4B12-9FD6-AE9E4725049C}">
      <dsp:nvSpPr>
        <dsp:cNvPr id="0" name=""/>
        <dsp:cNvSpPr/>
      </dsp:nvSpPr>
      <dsp:spPr>
        <a:xfrm>
          <a:off x="960319" y="1040947"/>
          <a:ext cx="5180129" cy="831445"/>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87995" tIns="87995" rIns="87995" bIns="87995" numCol="1" spcCol="1270" anchor="ctr" anchorCtr="0">
          <a:noAutofit/>
        </a:bodyPr>
        <a:lstStyle/>
        <a:p>
          <a:pPr marL="0" lvl="0" indent="0" algn="l" defTabSz="933450">
            <a:lnSpc>
              <a:spcPct val="100000"/>
            </a:lnSpc>
            <a:spcBef>
              <a:spcPct val="0"/>
            </a:spcBef>
            <a:spcAft>
              <a:spcPct val="35000"/>
            </a:spcAft>
            <a:buNone/>
          </a:pPr>
          <a:r>
            <a:rPr lang="en-US" sz="2100" kern="1200" dirty="0"/>
            <a:t>HTTPS encryption for safe data transmission </a:t>
          </a:r>
        </a:p>
      </dsp:txBody>
      <dsp:txXfrm>
        <a:off x="960319" y="1040947"/>
        <a:ext cx="5180129" cy="831445"/>
      </dsp:txXfrm>
    </dsp:sp>
    <dsp:sp modelId="{E1C5704E-1AAF-41A3-B2BF-54960FBDBF0C}">
      <dsp:nvSpPr>
        <dsp:cNvPr id="0" name=""/>
        <dsp:cNvSpPr/>
      </dsp:nvSpPr>
      <dsp:spPr>
        <a:xfrm>
          <a:off x="0" y="2080254"/>
          <a:ext cx="6140449" cy="8314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ACA0A-7ECB-4B9F-8893-A5B3A7E19B5A}">
      <dsp:nvSpPr>
        <dsp:cNvPr id="0" name=""/>
        <dsp:cNvSpPr/>
      </dsp:nvSpPr>
      <dsp:spPr>
        <a:xfrm>
          <a:off x="251512" y="2267329"/>
          <a:ext cx="457295" cy="4572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361D50-FE1C-493A-8A16-67D8E8B3845D}">
      <dsp:nvSpPr>
        <dsp:cNvPr id="0" name=""/>
        <dsp:cNvSpPr/>
      </dsp:nvSpPr>
      <dsp:spPr>
        <a:xfrm>
          <a:off x="960319" y="2080254"/>
          <a:ext cx="5180129" cy="831445"/>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87995" tIns="87995" rIns="87995" bIns="87995" numCol="1" spcCol="1270" anchor="ctr" anchorCtr="0">
          <a:noAutofit/>
        </a:bodyPr>
        <a:lstStyle/>
        <a:p>
          <a:pPr marL="0" lvl="0" indent="0" algn="l" defTabSz="933450">
            <a:lnSpc>
              <a:spcPct val="100000"/>
            </a:lnSpc>
            <a:spcBef>
              <a:spcPct val="0"/>
            </a:spcBef>
            <a:spcAft>
              <a:spcPct val="35000"/>
            </a:spcAft>
            <a:buNone/>
          </a:pPr>
          <a:r>
            <a:rPr lang="en-US" sz="2100" kern="1200" dirty="0"/>
            <a:t>Role-based access to ensure only authorized users perform specific tasks</a:t>
          </a:r>
        </a:p>
      </dsp:txBody>
      <dsp:txXfrm>
        <a:off x="960319" y="2080254"/>
        <a:ext cx="5180129" cy="831445"/>
      </dsp:txXfrm>
    </dsp:sp>
    <dsp:sp modelId="{2D85F740-63A8-4043-8566-7B5161E540D6}">
      <dsp:nvSpPr>
        <dsp:cNvPr id="0" name=""/>
        <dsp:cNvSpPr/>
      </dsp:nvSpPr>
      <dsp:spPr>
        <a:xfrm>
          <a:off x="0" y="3119561"/>
          <a:ext cx="6140449" cy="8314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76B60-FB14-455E-97FF-2C43D96443A4}">
      <dsp:nvSpPr>
        <dsp:cNvPr id="0" name=""/>
        <dsp:cNvSpPr/>
      </dsp:nvSpPr>
      <dsp:spPr>
        <a:xfrm>
          <a:off x="251512" y="3306637"/>
          <a:ext cx="457295" cy="4572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100C32-5161-4853-9AA5-E96151E94FD2}">
      <dsp:nvSpPr>
        <dsp:cNvPr id="0" name=""/>
        <dsp:cNvSpPr/>
      </dsp:nvSpPr>
      <dsp:spPr>
        <a:xfrm>
          <a:off x="960319" y="3119561"/>
          <a:ext cx="5180129" cy="831445"/>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87995" tIns="87995" rIns="87995" bIns="87995" numCol="1" spcCol="1270" anchor="ctr" anchorCtr="0">
          <a:noAutofit/>
        </a:bodyPr>
        <a:lstStyle/>
        <a:p>
          <a:pPr marL="0" lvl="0" indent="0" algn="l" defTabSz="933450">
            <a:lnSpc>
              <a:spcPct val="100000"/>
            </a:lnSpc>
            <a:spcBef>
              <a:spcPct val="0"/>
            </a:spcBef>
            <a:spcAft>
              <a:spcPct val="35000"/>
            </a:spcAft>
            <a:buNone/>
          </a:pPr>
          <a:r>
            <a:rPr lang="en-US" sz="2100" kern="1200" dirty="0"/>
            <a:t>Account lockout mechanisms to prevent unauthorized access attempts. </a:t>
          </a:r>
        </a:p>
      </dsp:txBody>
      <dsp:txXfrm>
        <a:off x="960319" y="3119561"/>
        <a:ext cx="5180129" cy="831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38598-D609-4B29-98FA-0E44325BE02B}">
      <dsp:nvSpPr>
        <dsp:cNvPr id="0" name=""/>
        <dsp:cNvSpPr/>
      </dsp:nvSpPr>
      <dsp:spPr>
        <a:xfrm>
          <a:off x="0" y="1640"/>
          <a:ext cx="6140449" cy="8314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D4DD7-2A0D-42B1-82AA-B3E97B4122E1}">
      <dsp:nvSpPr>
        <dsp:cNvPr id="0" name=""/>
        <dsp:cNvSpPr/>
      </dsp:nvSpPr>
      <dsp:spPr>
        <a:xfrm>
          <a:off x="251512" y="188715"/>
          <a:ext cx="457295" cy="4572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6F4130-D631-46B8-B0A7-91EB4370D4A3}">
      <dsp:nvSpPr>
        <dsp:cNvPr id="0" name=""/>
        <dsp:cNvSpPr/>
      </dsp:nvSpPr>
      <dsp:spPr>
        <a:xfrm>
          <a:off x="960319" y="1640"/>
          <a:ext cx="5180129" cy="831445"/>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87995" tIns="87995" rIns="87995" bIns="87995" numCol="1" spcCol="1270" anchor="ctr" anchorCtr="0">
          <a:noAutofit/>
        </a:bodyPr>
        <a:lstStyle/>
        <a:p>
          <a:pPr marL="0" lvl="0" indent="0" algn="l" defTabSz="933450">
            <a:lnSpc>
              <a:spcPct val="100000"/>
            </a:lnSpc>
            <a:spcBef>
              <a:spcPct val="0"/>
            </a:spcBef>
            <a:spcAft>
              <a:spcPct val="35000"/>
            </a:spcAft>
            <a:buNone/>
          </a:pPr>
          <a:r>
            <a:rPr lang="en-US" sz="2100" kern="1200" dirty="0"/>
            <a:t>Initial deployment is focused on specific geographic regions</a:t>
          </a:r>
        </a:p>
      </dsp:txBody>
      <dsp:txXfrm>
        <a:off x="960319" y="1640"/>
        <a:ext cx="5180129" cy="831445"/>
      </dsp:txXfrm>
    </dsp:sp>
    <dsp:sp modelId="{BE3223F6-AA73-4337-898B-2355BA2E1F06}">
      <dsp:nvSpPr>
        <dsp:cNvPr id="0" name=""/>
        <dsp:cNvSpPr/>
      </dsp:nvSpPr>
      <dsp:spPr>
        <a:xfrm>
          <a:off x="0" y="1040947"/>
          <a:ext cx="6140449" cy="8314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91C7A-C6AA-4441-805C-5C60C7C135CD}">
      <dsp:nvSpPr>
        <dsp:cNvPr id="0" name=""/>
        <dsp:cNvSpPr/>
      </dsp:nvSpPr>
      <dsp:spPr>
        <a:xfrm>
          <a:off x="251512" y="1228022"/>
          <a:ext cx="457295" cy="4572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ADAEEE-3D21-404C-8A81-F26C77AC4E82}">
      <dsp:nvSpPr>
        <dsp:cNvPr id="0" name=""/>
        <dsp:cNvSpPr/>
      </dsp:nvSpPr>
      <dsp:spPr>
        <a:xfrm>
          <a:off x="960319" y="1040947"/>
          <a:ext cx="5180129" cy="831445"/>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87995" tIns="87995" rIns="87995" bIns="87995" numCol="1" spcCol="1270" anchor="ctr" anchorCtr="0">
          <a:noAutofit/>
        </a:bodyPr>
        <a:lstStyle/>
        <a:p>
          <a:pPr marL="0" lvl="0" indent="0" algn="l" defTabSz="933450">
            <a:lnSpc>
              <a:spcPct val="100000"/>
            </a:lnSpc>
            <a:spcBef>
              <a:spcPct val="0"/>
            </a:spcBef>
            <a:spcAft>
              <a:spcPct val="35000"/>
            </a:spcAft>
            <a:buNone/>
          </a:pPr>
          <a:r>
            <a:rPr lang="en-US" sz="2100" kern="1200" dirty="0"/>
            <a:t>Budget constraints may impact infrastructure scalability</a:t>
          </a:r>
        </a:p>
      </dsp:txBody>
      <dsp:txXfrm>
        <a:off x="960319" y="1040947"/>
        <a:ext cx="5180129" cy="831445"/>
      </dsp:txXfrm>
    </dsp:sp>
    <dsp:sp modelId="{36587C2D-B73D-42C1-AB05-637A64173687}">
      <dsp:nvSpPr>
        <dsp:cNvPr id="0" name=""/>
        <dsp:cNvSpPr/>
      </dsp:nvSpPr>
      <dsp:spPr>
        <a:xfrm>
          <a:off x="0" y="2080254"/>
          <a:ext cx="6140449" cy="8314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298722-9401-4DD9-9767-70C87551B413}">
      <dsp:nvSpPr>
        <dsp:cNvPr id="0" name=""/>
        <dsp:cNvSpPr/>
      </dsp:nvSpPr>
      <dsp:spPr>
        <a:xfrm>
          <a:off x="251512" y="2267329"/>
          <a:ext cx="457295" cy="4572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270287-630A-4494-B866-71902627958D}">
      <dsp:nvSpPr>
        <dsp:cNvPr id="0" name=""/>
        <dsp:cNvSpPr/>
      </dsp:nvSpPr>
      <dsp:spPr>
        <a:xfrm>
          <a:off x="960319" y="2080254"/>
          <a:ext cx="5180129" cy="831445"/>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87995" tIns="87995" rIns="87995" bIns="87995" numCol="1" spcCol="1270" anchor="ctr" anchorCtr="0">
          <a:noAutofit/>
        </a:bodyPr>
        <a:lstStyle/>
        <a:p>
          <a:pPr marL="0" lvl="0" indent="0" algn="l" defTabSz="933450">
            <a:lnSpc>
              <a:spcPct val="100000"/>
            </a:lnSpc>
            <a:spcBef>
              <a:spcPct val="0"/>
            </a:spcBef>
            <a:spcAft>
              <a:spcPct val="35000"/>
            </a:spcAft>
            <a:buNone/>
          </a:pPr>
          <a:r>
            <a:rPr lang="en-US" sz="2100" kern="1200" dirty="0"/>
            <a:t>Reliance on third-party services for DMV updates and payment processing.</a:t>
          </a:r>
        </a:p>
      </dsp:txBody>
      <dsp:txXfrm>
        <a:off x="960319" y="2080254"/>
        <a:ext cx="5180129" cy="831445"/>
      </dsp:txXfrm>
    </dsp:sp>
    <dsp:sp modelId="{039563C8-1684-4FB6-BB10-67C642AB85DC}">
      <dsp:nvSpPr>
        <dsp:cNvPr id="0" name=""/>
        <dsp:cNvSpPr/>
      </dsp:nvSpPr>
      <dsp:spPr>
        <a:xfrm>
          <a:off x="0" y="3119561"/>
          <a:ext cx="6140449" cy="8314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239E4A-1629-4CB6-82AA-8DB63EF0BE4F}">
      <dsp:nvSpPr>
        <dsp:cNvPr id="0" name=""/>
        <dsp:cNvSpPr/>
      </dsp:nvSpPr>
      <dsp:spPr>
        <a:xfrm>
          <a:off x="251512" y="3306637"/>
          <a:ext cx="457295" cy="4572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292F1-FE8D-4AB0-99DB-803CE38B6EE2}">
      <dsp:nvSpPr>
        <dsp:cNvPr id="0" name=""/>
        <dsp:cNvSpPr/>
      </dsp:nvSpPr>
      <dsp:spPr>
        <a:xfrm>
          <a:off x="960319" y="3119561"/>
          <a:ext cx="5180129" cy="831445"/>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87995" tIns="87995" rIns="87995" bIns="87995" numCol="1" spcCol="1270" anchor="ctr" anchorCtr="0">
          <a:noAutofit/>
        </a:bodyPr>
        <a:lstStyle/>
        <a:p>
          <a:pPr marL="0" lvl="0" indent="0" algn="l" defTabSz="933450">
            <a:lnSpc>
              <a:spcPct val="100000"/>
            </a:lnSpc>
            <a:spcBef>
              <a:spcPct val="0"/>
            </a:spcBef>
            <a:spcAft>
              <a:spcPct val="35000"/>
            </a:spcAft>
            <a:buNone/>
          </a:pPr>
          <a:r>
            <a:rPr lang="en-US" sz="2100" kern="1200" dirty="0"/>
            <a:t>Requires stable internet access for optimal performance</a:t>
          </a:r>
        </a:p>
      </dsp:txBody>
      <dsp:txXfrm>
        <a:off x="960319" y="3119561"/>
        <a:ext cx="5180129" cy="8314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presentation of the </a:t>
            </a:r>
            <a:r>
              <a:rPr lang="en-US" dirty="0" err="1"/>
              <a:t>DriverPass</a:t>
            </a:r>
            <a:r>
              <a:rPr lang="en-US" dirty="0"/>
              <a:t> System. This system is designed to streamline online and in-person driver training, ensuring an efficient and user-friendly experience for both customers and administrators.</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DriverPass</a:t>
            </a:r>
            <a:r>
              <a:rPr lang="en-US" dirty="0"/>
              <a:t> System must support online training, scheduling in-person lessons, managing customer accounts, and handling secure payments. It must be accessible via web browsers and mobile devices while ensuring performance, security, and scalability. These requirements ensure the system is efficient, user-friendly, and secure for all stakeholders.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outlines how different users interact with the system.  At the center of the diagram, you’ll see the </a:t>
            </a:r>
            <a:r>
              <a:rPr lang="en-US" dirty="0" err="1"/>
              <a:t>DriverPass</a:t>
            </a:r>
            <a:r>
              <a:rPr lang="en-US" dirty="0"/>
              <a:t> System, which connects to all the key users. The key users are The Customers, they can register, log in, book or modify lessons, take online tests, track their progress, and provide feedback. The Instructors, they teach lessons, track student progress, and share feedback to help student improve. The Administrators, they manage user accounts, reservations, and packages, as well as generate reports to monitor business performance. Finally, IT Administrator Ian can maintain the system, reset passwords, and update polices to ensure everything runs smoothly. The system also includes automated features, such as updating DMV rules and notifying users of changes. This diagram captures all the essential functionalities requested during the </a:t>
            </a:r>
            <a:r>
              <a:rPr lang="en-US" dirty="0" err="1"/>
              <a:t>DriverPass</a:t>
            </a:r>
            <a:r>
              <a:rPr lang="en-US" dirty="0"/>
              <a:t> interview. Ensuring that every user group has the tools needed, while the system itself handles critical updates and notifications for a seamless experience for everyone involved.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illustrated is the key processes for taking an online test. The online test flow involves the customer logging in, selecting the “Take Online Test” option, the system verifying eligibility, the customer answering questions, the system validating the questions submitted from the customer, and the customer receiving instant feedback from the system upon test completion. Ensuring a smooth and intuitive user experience for customers.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critical aspect of </a:t>
            </a:r>
            <a:r>
              <a:rPr lang="en-US" dirty="0" err="1"/>
              <a:t>DriverPass</a:t>
            </a:r>
            <a:r>
              <a:rPr lang="en-US" dirty="0"/>
              <a:t>. The system enforces encrypted logins, secure payment processing, and protection against unauthorized access. Measures include account lockouts after multiple failed login attempts and password recovery via secure email links. These measures protect user data and maintain system integrity.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the system prioritizes online testing and scheduling, with road training data integration planned for later. Initial deployment with focus on specific regions with potential for expansion. Budget and infrastructure constraints may limit user capacity at launch.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5.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6.xml"/><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jpe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026693" y="1030406"/>
            <a:ext cx="8147713" cy="3081242"/>
          </a:xfrm>
        </p:spPr>
        <p:txBody>
          <a:bodyPr anchor="ctr">
            <a:normAutofit/>
          </a:bodyPr>
          <a:lstStyle/>
          <a:p>
            <a:r>
              <a:rPr lang="en-US" sz="4800">
                <a:solidFill>
                  <a:srgbClr val="FFFFFF"/>
                </a:solidFill>
              </a:rPr>
              <a:t>DriverPass</a:t>
            </a:r>
            <a:br>
              <a:rPr lang="en-US" sz="4800">
                <a:solidFill>
                  <a:srgbClr val="FFFFFF"/>
                </a:solidFill>
              </a:rPr>
            </a:br>
            <a:r>
              <a:rPr lang="en-US" sz="4800">
                <a:solidFill>
                  <a:srgbClr val="FFFFFF"/>
                </a:solidFill>
              </a:rPr>
              <a:t>System Analysis</a:t>
            </a:r>
          </a:p>
        </p:txBody>
      </p:sp>
      <p:sp>
        <p:nvSpPr>
          <p:cNvPr id="3" name="Content Placeholder 2"/>
          <p:cNvSpPr>
            <a:spLocks noGrp="1"/>
          </p:cNvSpPr>
          <p:nvPr>
            <p:ph type="subTitle" idx="1"/>
          </p:nvPr>
        </p:nvSpPr>
        <p:spPr>
          <a:xfrm>
            <a:off x="1559943" y="5171093"/>
            <a:ext cx="9078628" cy="860620"/>
          </a:xfrm>
        </p:spPr>
        <p:txBody>
          <a:bodyPr anchor="ctr">
            <a:normAutofit/>
          </a:bodyPr>
          <a:lstStyle/>
          <a:p>
            <a:r>
              <a:rPr lang="en-US">
                <a:solidFill>
                  <a:srgbClr val="FFFFFF"/>
                </a:solidFill>
              </a:rPr>
              <a:t>Valerie Dawson</a:t>
            </a:r>
          </a:p>
        </p:txBody>
      </p:sp>
    </p:spTree>
    <p:custDataLst>
      <p:tags r:id="rId1"/>
    </p:custDataLst>
    <p:extLst>
      <p:ext uri="{BB962C8B-B14F-4D97-AF65-F5344CB8AC3E}">
        <p14:creationId xmlns:p14="http://schemas.microsoft.com/office/powerpoint/2010/main" val="4091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1412489"/>
            <a:ext cx="2871095" cy="2156621"/>
          </a:xfrm>
        </p:spPr>
        <p:txBody>
          <a:bodyPr anchor="t">
            <a:normAutofit/>
          </a:bodyPr>
          <a:lstStyle/>
          <a:p>
            <a:r>
              <a:rPr lang="en-US" sz="3600">
                <a:solidFill>
                  <a:srgbClr val="FFFFFF"/>
                </a:solidFill>
              </a:rPr>
              <a:t>System Requirements</a:t>
            </a:r>
          </a:p>
        </p:txBody>
      </p:sp>
      <p:sp>
        <p:nvSpPr>
          <p:cNvPr id="3" name="Content Placeholder 2"/>
          <p:cNvSpPr>
            <a:spLocks noGrp="1"/>
          </p:cNvSpPr>
          <p:nvPr>
            <p:ph sz="half" idx="1"/>
          </p:nvPr>
        </p:nvSpPr>
        <p:spPr>
          <a:xfrm>
            <a:off x="5198993" y="1412489"/>
            <a:ext cx="2926080" cy="4363844"/>
          </a:xfrm>
        </p:spPr>
        <p:txBody>
          <a:bodyPr>
            <a:normAutofit fontScale="92500" lnSpcReduction="10000"/>
          </a:bodyPr>
          <a:lstStyle/>
          <a:p>
            <a:r>
              <a:rPr lang="en-US" sz="2000" dirty="0"/>
              <a:t>Allow customer to create accounts and log in securely</a:t>
            </a:r>
          </a:p>
          <a:p>
            <a:r>
              <a:rPr lang="en-US" sz="2000" dirty="0"/>
              <a:t>Provide online practice tests and instant feedback</a:t>
            </a:r>
          </a:p>
          <a:p>
            <a:r>
              <a:rPr lang="en-US" sz="2000" dirty="0"/>
              <a:t>Allow instructors to log student progress and provide feedback</a:t>
            </a:r>
          </a:p>
          <a:p>
            <a:r>
              <a:rPr lang="en-US" sz="2000" dirty="0"/>
              <a:t>Enable users to schedule, modify, and cancel driving lessons</a:t>
            </a:r>
          </a:p>
          <a:p>
            <a:r>
              <a:rPr lang="en-US" sz="2000" dirty="0"/>
              <a:t>Ensure administrators can manage users and oversee system operations</a:t>
            </a:r>
          </a:p>
        </p:txBody>
      </p:sp>
      <p:sp>
        <p:nvSpPr>
          <p:cNvPr id="4" name="Content Placeholder 3">
            <a:extLst>
              <a:ext uri="{FF2B5EF4-FFF2-40B4-BE49-F238E27FC236}">
                <a16:creationId xmlns:a16="http://schemas.microsoft.com/office/drawing/2014/main" id="{88C7CCE3-1CEA-2A61-00E7-BBA10342F27C}"/>
              </a:ext>
            </a:extLst>
          </p:cNvPr>
          <p:cNvSpPr>
            <a:spLocks noGrp="1"/>
          </p:cNvSpPr>
          <p:nvPr>
            <p:ph sz="half" idx="2"/>
          </p:nvPr>
        </p:nvSpPr>
        <p:spPr>
          <a:xfrm>
            <a:off x="8451604" y="1412489"/>
            <a:ext cx="2926080" cy="4363844"/>
          </a:xfrm>
        </p:spPr>
        <p:txBody>
          <a:bodyPr>
            <a:normAutofit fontScale="92500" lnSpcReduction="10000"/>
          </a:bodyPr>
          <a:lstStyle/>
          <a:p>
            <a:r>
              <a:rPr lang="en-US" sz="2000" dirty="0"/>
              <a:t>The system must be web-based and responsive on all devices</a:t>
            </a:r>
          </a:p>
          <a:p>
            <a:r>
              <a:rPr lang="en-US" sz="2000" dirty="0"/>
              <a:t>Support up to 1,000 concurrent users without performance degradation</a:t>
            </a:r>
          </a:p>
          <a:p>
            <a:r>
              <a:rPr lang="en-US" sz="2000" dirty="0"/>
              <a:t>Implement secure authentication and data encryption.</a:t>
            </a:r>
          </a:p>
          <a:p>
            <a:r>
              <a:rPr lang="en-US" sz="2000" dirty="0"/>
              <a:t>Ensure regular system updates every 3-6 months for security and feature enhancements.</a:t>
            </a:r>
          </a:p>
        </p:txBody>
      </p:sp>
      <p:sp>
        <p:nvSpPr>
          <p:cNvPr id="5" name="TextBox 4">
            <a:extLst>
              <a:ext uri="{FF2B5EF4-FFF2-40B4-BE49-F238E27FC236}">
                <a16:creationId xmlns:a16="http://schemas.microsoft.com/office/drawing/2014/main" id="{B3A17195-DE23-959A-C07D-AD4072E9D859}"/>
              </a:ext>
            </a:extLst>
          </p:cNvPr>
          <p:cNvSpPr txBox="1"/>
          <p:nvPr/>
        </p:nvSpPr>
        <p:spPr>
          <a:xfrm>
            <a:off x="5436033" y="642938"/>
            <a:ext cx="20008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t>Functional Requirements</a:t>
            </a:r>
          </a:p>
        </p:txBody>
      </p:sp>
      <p:sp>
        <p:nvSpPr>
          <p:cNvPr id="10" name="TextBox 9">
            <a:extLst>
              <a:ext uri="{FF2B5EF4-FFF2-40B4-BE49-F238E27FC236}">
                <a16:creationId xmlns:a16="http://schemas.microsoft.com/office/drawing/2014/main" id="{9D8790E4-4418-528E-E6DD-240B9262E987}"/>
              </a:ext>
            </a:extLst>
          </p:cNvPr>
          <p:cNvSpPr txBox="1"/>
          <p:nvPr/>
        </p:nvSpPr>
        <p:spPr>
          <a:xfrm>
            <a:off x="8814016" y="642937"/>
            <a:ext cx="2000870"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a:t>Non-Functional </a:t>
            </a:r>
          </a:p>
          <a:p>
            <a:r>
              <a:rPr lang="en-US" dirty="0"/>
              <a:t>Requirements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10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Use Case Diagram</a:t>
            </a:r>
          </a:p>
        </p:txBody>
      </p:sp>
      <p:pic>
        <p:nvPicPr>
          <p:cNvPr id="5" name="Picture 4" descr="A screenshot of a cell phone&#10;&#10;AI-generated content may be incorrect.">
            <a:extLst>
              <a:ext uri="{FF2B5EF4-FFF2-40B4-BE49-F238E27FC236}">
                <a16:creationId xmlns:a16="http://schemas.microsoft.com/office/drawing/2014/main" id="{8D86FE3A-CC4E-ABF8-93CE-5769F282A0E2}"/>
              </a:ext>
            </a:extLst>
          </p:cNvPr>
          <p:cNvPicPr>
            <a:picLocks noChangeAspect="1"/>
          </p:cNvPicPr>
          <p:nvPr/>
        </p:nvPicPr>
        <p:blipFill>
          <a:blip r:embed="rId4">
            <a:extLst>
              <a:ext uri="{28A0092B-C50C-407E-A947-70E740481C1C}">
                <a14:useLocalDpi xmlns:a14="http://schemas.microsoft.com/office/drawing/2010/main" val="0"/>
              </a:ext>
            </a:extLst>
          </a:blip>
          <a:srcRect b="5031"/>
          <a:stretch/>
        </p:blipFill>
        <p:spPr>
          <a:xfrm>
            <a:off x="5540759" y="164123"/>
            <a:ext cx="6100255" cy="6541477"/>
          </a:xfrm>
          <a:prstGeom prst="rect">
            <a:avLst/>
          </a:prstGeom>
          <a:solidFill>
            <a:schemeClr val="tx1"/>
          </a:solidFill>
        </p:spPr>
      </p:pic>
    </p:spTree>
    <p:custDataLst>
      <p:tags r:id="rId1"/>
    </p:custDataLst>
    <p:extLst>
      <p:ext uri="{BB962C8B-B14F-4D97-AF65-F5344CB8AC3E}">
        <p14:creationId xmlns:p14="http://schemas.microsoft.com/office/powerpoint/2010/main" val="27764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Activity</a:t>
            </a:r>
            <a:br>
              <a:rPr lang="en-US" sz="4000" kern="1200">
                <a:solidFill>
                  <a:srgbClr val="FFFFFF"/>
                </a:solidFill>
                <a:latin typeface="+mj-lt"/>
                <a:ea typeface="+mj-ea"/>
                <a:cs typeface="+mj-cs"/>
              </a:rPr>
            </a:br>
            <a:r>
              <a:rPr lang="en-US" sz="4000" kern="1200">
                <a:solidFill>
                  <a:srgbClr val="FFFFFF"/>
                </a:solidFill>
                <a:latin typeface="+mj-lt"/>
                <a:ea typeface="+mj-ea"/>
                <a:cs typeface="+mj-cs"/>
              </a:rPr>
              <a:t>Diagram</a:t>
            </a:r>
          </a:p>
        </p:txBody>
      </p:sp>
      <p:pic>
        <p:nvPicPr>
          <p:cNvPr id="5" name="Content Placeholder 4" descr="A screenshot of a computer&#10;&#10;AI-generated content may be incorrect.">
            <a:extLst>
              <a:ext uri="{FF2B5EF4-FFF2-40B4-BE49-F238E27FC236}">
                <a16:creationId xmlns:a16="http://schemas.microsoft.com/office/drawing/2014/main" id="{BA2C00E0-5E10-926A-A95E-4DB03CFBA16A}"/>
              </a:ext>
            </a:extLst>
          </p:cNvPr>
          <p:cNvPicPr>
            <a:picLocks noChangeAspect="1"/>
          </p:cNvPicPr>
          <p:nvPr/>
        </p:nvPicPr>
        <p:blipFill>
          <a:blip r:embed="rId4">
            <a:extLst>
              <a:ext uri="{28A0092B-C50C-407E-A947-70E740481C1C}">
                <a14:useLocalDpi xmlns:a14="http://schemas.microsoft.com/office/drawing/2010/main" val="0"/>
              </a:ext>
            </a:extLst>
          </a:blip>
          <a:srcRect r="2" b="1956"/>
          <a:stretch/>
        </p:blipFill>
        <p:spPr>
          <a:xfrm>
            <a:off x="5479636" y="467208"/>
            <a:ext cx="5271331" cy="5923584"/>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1" name="Group 2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9" name="Freeform: Shape 2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2" name="Group 2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3" name="Group 2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7" name="Freeform: Shape 2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2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4">
                  <a:alphaModFix amt="57000"/>
                </a:blip>
                <a:tile tx="0" ty="0" sx="100000" sy="100000" flip="none" algn="tl"/>
              </a:blipFill>
              <a:effectLst/>
            </p:grpSpPr>
            <p:sp>
              <p:nvSpPr>
                <p:cNvPr id="25" name="Freeform: Shape 2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p:cNvSpPr>
            <a:spLocks noGrp="1"/>
          </p:cNvSpPr>
          <p:nvPr>
            <p:ph type="title"/>
          </p:nvPr>
        </p:nvSpPr>
        <p:spPr>
          <a:xfrm>
            <a:off x="827088" y="1641752"/>
            <a:ext cx="2655887" cy="3213277"/>
          </a:xfrm>
        </p:spPr>
        <p:txBody>
          <a:bodyPr anchor="t">
            <a:normAutofit/>
          </a:bodyPr>
          <a:lstStyle/>
          <a:p>
            <a:r>
              <a:rPr lang="en-US" sz="4000"/>
              <a:t>Security</a:t>
            </a:r>
          </a:p>
        </p:txBody>
      </p:sp>
      <p:graphicFrame>
        <p:nvGraphicFramePr>
          <p:cNvPr id="32" name="Content Placeholder 2">
            <a:extLst>
              <a:ext uri="{FF2B5EF4-FFF2-40B4-BE49-F238E27FC236}">
                <a16:creationId xmlns:a16="http://schemas.microsoft.com/office/drawing/2014/main" id="{82B61253-27AD-DCDC-3950-7C75A67D5AA8}"/>
              </a:ext>
            </a:extLst>
          </p:cNvPr>
          <p:cNvGraphicFramePr>
            <a:graphicFrameLocks noGrp="1"/>
          </p:cNvGraphicFramePr>
          <p:nvPr>
            <p:ph idx="1"/>
            <p:extLst>
              <p:ext uri="{D42A27DB-BD31-4B8C-83A1-F6EECF244321}">
                <p14:modId xmlns:p14="http://schemas.microsoft.com/office/powerpoint/2010/main" val="3075661948"/>
              </p:ext>
            </p:extLst>
          </p:nvPr>
        </p:nvGraphicFramePr>
        <p:xfrm>
          <a:off x="5232401" y="1721579"/>
          <a:ext cx="6140449" cy="39526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768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1" name="Group 2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9" name="Freeform: Shape 2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2" name="Group 2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3" name="Group 2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7" name="Freeform: Shape 2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2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4">
                  <a:alphaModFix amt="57000"/>
                </a:blip>
                <a:tile tx="0" ty="0" sx="100000" sy="100000" flip="none" algn="tl"/>
              </a:blipFill>
              <a:effectLst/>
            </p:grpSpPr>
            <p:sp>
              <p:nvSpPr>
                <p:cNvPr id="25" name="Freeform: Shape 2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p:cNvSpPr>
            <a:spLocks noGrp="1"/>
          </p:cNvSpPr>
          <p:nvPr>
            <p:ph type="title"/>
          </p:nvPr>
        </p:nvSpPr>
        <p:spPr>
          <a:xfrm>
            <a:off x="827088" y="1641752"/>
            <a:ext cx="2655887" cy="3213277"/>
          </a:xfrm>
        </p:spPr>
        <p:txBody>
          <a:bodyPr anchor="t">
            <a:normAutofit/>
          </a:bodyPr>
          <a:lstStyle/>
          <a:p>
            <a:r>
              <a:rPr lang="en-US" sz="4000"/>
              <a:t>System Limitations</a:t>
            </a:r>
          </a:p>
        </p:txBody>
      </p:sp>
      <p:graphicFrame>
        <p:nvGraphicFramePr>
          <p:cNvPr id="32" name="Content Placeholder 2">
            <a:extLst>
              <a:ext uri="{FF2B5EF4-FFF2-40B4-BE49-F238E27FC236}">
                <a16:creationId xmlns:a16="http://schemas.microsoft.com/office/drawing/2014/main" id="{6C2C8F05-FAE2-EC74-1F65-43C9F3547844}"/>
              </a:ext>
            </a:extLst>
          </p:cNvPr>
          <p:cNvGraphicFramePr/>
          <p:nvPr>
            <p:extLst>
              <p:ext uri="{D42A27DB-BD31-4B8C-83A1-F6EECF244321}">
                <p14:modId xmlns:p14="http://schemas.microsoft.com/office/powerpoint/2010/main" val="3294071381"/>
              </p:ext>
            </p:extLst>
          </p:nvPr>
        </p:nvGraphicFramePr>
        <p:xfrm>
          <a:off x="5232401" y="1721579"/>
          <a:ext cx="6140449" cy="39526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1459</TotalTime>
  <Words>615</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Riley 625</cp:lastModifiedBy>
  <cp:revision>22</cp:revision>
  <dcterms:created xsi:type="dcterms:W3CDTF">2019-10-14T02:36:52Z</dcterms:created>
  <dcterms:modified xsi:type="dcterms:W3CDTF">2025-02-24T04:23:23Z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