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7"/>
  </p:handoutMasterIdLst>
  <p:sldIdLst>
    <p:sldId id="375" r:id="rId2"/>
    <p:sldId id="376" r:id="rId3"/>
    <p:sldId id="377" r:id="rId4"/>
    <p:sldId id="378" r:id="rId5"/>
    <p:sldId id="379" r:id="rId6"/>
    <p:sldId id="380" r:id="rId7"/>
    <p:sldId id="384" r:id="rId8"/>
    <p:sldId id="387" r:id="rId9"/>
    <p:sldId id="388" r:id="rId10"/>
    <p:sldId id="395" r:id="rId11"/>
    <p:sldId id="390" r:id="rId12"/>
    <p:sldId id="391" r:id="rId13"/>
    <p:sldId id="392" r:id="rId14"/>
    <p:sldId id="393" r:id="rId15"/>
    <p:sldId id="394" r:id="rId16"/>
    <p:sldId id="396" r:id="rId17"/>
    <p:sldId id="397" r:id="rId18"/>
    <p:sldId id="398" r:id="rId19"/>
    <p:sldId id="399" r:id="rId20"/>
    <p:sldId id="400" r:id="rId21"/>
    <p:sldId id="401" r:id="rId22"/>
    <p:sldId id="402" r:id="rId23"/>
    <p:sldId id="403" r:id="rId24"/>
    <p:sldId id="404" r:id="rId25"/>
    <p:sldId id="4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p:scale>
          <a:sx n="77" d="100"/>
          <a:sy n="77" d="100"/>
        </p:scale>
        <p:origin x="-462" y="-36"/>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4/8/2022</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4/8/2022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4/8/2022</a:t>
            </a:fld>
            <a:endParaRPr lang="en-US" dirty="0"/>
          </a:p>
        </p:txBody>
      </p:sp>
      <p:sp>
        <p:nvSpPr>
          <p:cNvPr id="5" name="Footer Placeholder 4">
            <a:extLst>
              <a:ext uri="{FF2B5EF4-FFF2-40B4-BE49-F238E27FC236}">
                <a16:creationId xmlns:a16="http://schemas.microsoft.com/office/drawing/2014/main" xmlns=""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9516ACA-375D-1140-8EDA-CE04AAC75809}"/>
              </a:ext>
            </a:extLst>
          </p:cNvPr>
          <p:cNvSpPr>
            <a:spLocks noGrp="1"/>
          </p:cNvSpPr>
          <p:nvPr>
            <p:ph type="ctrTitle"/>
          </p:nvPr>
        </p:nvSpPr>
        <p:spPr>
          <a:xfrm>
            <a:off x="1952369" y="568411"/>
            <a:ext cx="9940352" cy="3339070"/>
          </a:xfrm>
        </p:spPr>
        <p:txBody>
          <a:bodyPr>
            <a:normAutofit/>
          </a:bodyPr>
          <a:lstStyle/>
          <a:p>
            <a:pPr algn="ctr"/>
            <a:r>
              <a:rPr lang="en-US" smtClean="0"/>
              <a:t>Malignant </a:t>
            </a:r>
            <a:r>
              <a:rPr lang="en-US" dirty="0"/>
              <a:t>comments classifier project presentation</a:t>
            </a:r>
          </a:p>
        </p:txBody>
      </p:sp>
      <p:sp>
        <p:nvSpPr>
          <p:cNvPr id="3" name="Text Placeholder 2"/>
          <p:cNvSpPr>
            <a:spLocks noGrp="1"/>
          </p:cNvSpPr>
          <p:nvPr>
            <p:ph type="body" idx="13"/>
          </p:nvPr>
        </p:nvSpPr>
        <p:spPr>
          <a:xfrm>
            <a:off x="6676769" y="4534930"/>
            <a:ext cx="4179375" cy="1099751"/>
          </a:xfrm>
        </p:spPr>
        <p:txBody>
          <a:bodyPr>
            <a:normAutofit/>
          </a:bodyPr>
          <a:lstStyle/>
          <a:p>
            <a:r>
              <a:rPr lang="en-IN" dirty="0" smtClean="0"/>
              <a:t>Submitted by: </a:t>
            </a:r>
            <a:r>
              <a:rPr lang="en-IN" dirty="0" err="1" smtClean="0"/>
              <a:t>rubysmita</a:t>
            </a:r>
            <a:r>
              <a:rPr lang="en-IN" dirty="0" smtClean="0"/>
              <a:t>        		</a:t>
            </a:r>
            <a:r>
              <a:rPr lang="en-IN" dirty="0" err="1" smtClean="0"/>
              <a:t>sahu</a:t>
            </a:r>
            <a:endParaRPr lang="en-IN" dirty="0"/>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xmlns=""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xmlns=""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499157" y="1669073"/>
            <a:ext cx="10263577" cy="3458982"/>
          </a:xfrm>
        </p:spPr>
        <p:txBody>
          <a:bodyPr>
            <a:normAutofit/>
          </a:bodyPr>
          <a:lstStyle/>
          <a:p>
            <a:pPr marL="285750" indent="-285750">
              <a:buFont typeface="Courier New" panose="02070309020205020404" pitchFamily="49" charset="0"/>
              <a:buChar char="o"/>
            </a:pPr>
            <a:r>
              <a:rPr lang="en-US" sz="1800"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sz="1800"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sz="1800" dirty="0"/>
              <a:t>This clearly pose the threat of abuse and harassment online. </a:t>
            </a:r>
          </a:p>
          <a:p>
            <a:pPr marL="285750" indent="-285750">
              <a:buFont typeface="Courier New" panose="02070309020205020404" pitchFamily="49" charset="0"/>
              <a:buChar char="o"/>
            </a:pPr>
            <a:r>
              <a:rPr lang="en-US" sz="1800"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sz="1800" dirty="0"/>
              <a:t>Therefore it results in different platforms and communities finding it very difficult to facilitate fair conversation and are often forced to either limit user comments or get dissolved by shutting down user comments completely.</a:t>
            </a:r>
            <a:endParaRPr lang="en-IN" sz="1800"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xmlns=""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3" y="1804086"/>
            <a:ext cx="10592533" cy="2955626"/>
          </a:xfrm>
        </p:spPr>
        <p:txBody>
          <a:bodyPr/>
          <a:lstStyle/>
          <a:p>
            <a:pPr algn="just"/>
            <a:r>
              <a:rPr lang="en-US" sz="28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r>
              <a:rPr lang="en-US" sz="1600" dirty="0">
                <a:latin typeface="+mj-lt"/>
              </a:rPr>
              <a:t>.</a:t>
            </a:r>
            <a:endParaRPr lang="en-IN" sz="1600" dirty="0">
              <a:latin typeface="+mj-lt"/>
            </a:endParaRPr>
          </a:p>
          <a:p>
            <a:endParaRPr lang="en-IN" dirty="0"/>
          </a:p>
        </p:txBody>
      </p:sp>
    </p:spTree>
    <p:extLst>
      <p:ext uri="{BB962C8B-B14F-4D97-AF65-F5344CB8AC3E}">
        <p14:creationId xmlns:p14="http://schemas.microsoft.com/office/powerpoint/2010/main" val="245270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3" y="1556950"/>
            <a:ext cx="9974696" cy="4151871"/>
          </a:xfrm>
        </p:spPr>
        <p:txBody>
          <a:bodyPr/>
          <a:lstStyle/>
          <a:p>
            <a:pPr algn="just"/>
            <a:r>
              <a:rPr lang="en-US" sz="2800"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r>
              <a:rPr lang="en-US" dirty="0"/>
              <a:t>.</a:t>
            </a:r>
            <a:endParaRPr lang="en-IN" dirty="0"/>
          </a:p>
        </p:txBody>
      </p:sp>
    </p:spTree>
    <p:extLst>
      <p:ext uri="{BB962C8B-B14F-4D97-AF65-F5344CB8AC3E}">
        <p14:creationId xmlns:p14="http://schemas.microsoft.com/office/powerpoint/2010/main" val="84216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392623" y="1880664"/>
            <a:ext cx="9739918"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spTree>
    <p:extLst>
      <p:ext uri="{BB962C8B-B14F-4D97-AF65-F5344CB8AC3E}">
        <p14:creationId xmlns:p14="http://schemas.microsoft.com/office/powerpoint/2010/main" val="313493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92624" y="296562"/>
            <a:ext cx="10115221" cy="6059787"/>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249238"/>
            <a:ext cx="12382500" cy="696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84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392625" y="1666934"/>
            <a:ext cx="10382467" cy="4849283"/>
          </a:xfrm>
        </p:spPr>
        <p:txBody>
          <a:bodyPr>
            <a:normAutofit/>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spTree>
    <p:extLst>
      <p:ext uri="{BB962C8B-B14F-4D97-AF65-F5344CB8AC3E}">
        <p14:creationId xmlns:p14="http://schemas.microsoft.com/office/powerpoint/2010/main" val="389662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043B4275-DF3A-40DA-B97E-1BF001386C32}"/>
              </a:ext>
            </a:extLst>
          </p:cNvPr>
          <p:cNvPicPr/>
          <p:nvPr/>
        </p:nvPicPr>
        <p:blipFill>
          <a:blip r:embed="rId2"/>
          <a:stretch>
            <a:fillRect/>
          </a:stretch>
        </p:blipFill>
        <p:spPr>
          <a:xfrm>
            <a:off x="392622" y="1642429"/>
            <a:ext cx="6656247" cy="5042455"/>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8AAA7E1-82AC-420E-A075-349CA2E62975}"/>
              </a:ext>
            </a:extLst>
          </p:cNvPr>
          <p:cNvSpPr>
            <a:spLocks noGrp="1"/>
          </p:cNvSpPr>
          <p:nvPr>
            <p:ph type="ctrTitle"/>
          </p:nvPr>
        </p:nvSpPr>
        <p:spPr>
          <a:xfrm>
            <a:off x="1645580" y="420130"/>
            <a:ext cx="10179836" cy="1255700"/>
          </a:xfrm>
        </p:spPr>
        <p:txBody>
          <a:bodyPr/>
          <a:lstStyle/>
          <a:p>
            <a:r>
              <a:rPr lang="en-US" dirty="0" err="1" smtClean="0"/>
              <a:t>Cyberbullying</a:t>
            </a:r>
            <a:r>
              <a:rPr lang="en-US" dirty="0" smtClean="0"/>
              <a:t> statistics</a:t>
            </a:r>
            <a:endParaRPr lang="en-IN" dirty="0"/>
          </a:p>
        </p:txBody>
      </p:sp>
      <p:sp>
        <p:nvSpPr>
          <p:cNvPr id="4" name="Text Placeholder 3">
            <a:extLst>
              <a:ext uri="{FF2B5EF4-FFF2-40B4-BE49-F238E27FC236}">
                <a16:creationId xmlns:a16="http://schemas.microsoft.com/office/drawing/2014/main" xmlns="" id="{62D6981D-AF17-43C5-A111-3C6E118283E8}"/>
              </a:ext>
            </a:extLst>
          </p:cNvPr>
          <p:cNvSpPr>
            <a:spLocks noGrp="1"/>
          </p:cNvSpPr>
          <p:nvPr>
            <p:ph type="body" sz="quarter" idx="14"/>
          </p:nvPr>
        </p:nvSpPr>
        <p:spPr>
          <a:xfrm>
            <a:off x="1645580" y="2794329"/>
            <a:ext cx="8437533" cy="1404810"/>
          </a:xfrm>
        </p:spPr>
        <p:txBody>
          <a:bodyPr>
            <a:noAutofit/>
          </a:bodyPr>
          <a:lstStyle/>
          <a:p>
            <a:pPr algn="just"/>
            <a:r>
              <a:rPr lang="en-US" sz="2400"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400" dirty="0"/>
          </a:p>
        </p:txBody>
      </p:sp>
    </p:spTree>
    <p:extLst>
      <p:ext uri="{BB962C8B-B14F-4D97-AF65-F5344CB8AC3E}">
        <p14:creationId xmlns:p14="http://schemas.microsoft.com/office/powerpoint/2010/main" val="295620548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111</TotalTime>
  <Words>1486</Words>
  <Application>Microsoft Office PowerPoint</Application>
  <PresentationFormat>Custom</PresentationFormat>
  <Paragraphs>93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preprocessing</vt:lpstr>
      <vt:lpstr>Imported dependencies</vt:lpstr>
      <vt:lpstr>Cyberbullying statistics</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user</cp:lastModifiedBy>
  <cp:revision>28</cp:revision>
  <dcterms:created xsi:type="dcterms:W3CDTF">2021-12-10T15:14:52Z</dcterms:created>
  <dcterms:modified xsi:type="dcterms:W3CDTF">2022-04-08T05:11:18Z</dcterms:modified>
</cp:coreProperties>
</file>