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92B33AC8-A47D-4DA1-B7FD-8233AC2624AC}"/>
    <pc:docChg chg="custSel addSld modSld">
      <pc:chgData name="Jerish B" userId="bc9a5334fe81bba9" providerId="LiveId" clId="{92B33AC8-A47D-4DA1-B7FD-8233AC2624AC}" dt="2021-05-21T09:09:00.902" v="1300" actId="14100"/>
      <pc:docMkLst>
        <pc:docMk/>
      </pc:docMkLst>
      <pc:sldChg chg="modSp mod">
        <pc:chgData name="Jerish B" userId="bc9a5334fe81bba9" providerId="LiveId" clId="{92B33AC8-A47D-4DA1-B7FD-8233AC2624AC}" dt="2021-05-21T08:06:19.910" v="267" actId="207"/>
        <pc:sldMkLst>
          <pc:docMk/>
          <pc:sldMk cId="2837692131" sldId="257"/>
        </pc:sldMkLst>
        <pc:spChg chg="mod">
          <ac:chgData name="Jerish B" userId="bc9a5334fe81bba9" providerId="LiveId" clId="{92B33AC8-A47D-4DA1-B7FD-8233AC2624AC}" dt="2021-05-21T08:06:19.910" v="267" actId="207"/>
          <ac:spMkLst>
            <pc:docMk/>
            <pc:sldMk cId="2837692131" sldId="257"/>
            <ac:spMk id="2" creationId="{F4BBFE0A-20E7-444B-B8CE-A957373D784C}"/>
          </ac:spMkLst>
        </pc:spChg>
        <pc:spChg chg="mod">
          <ac:chgData name="Jerish B" userId="bc9a5334fe81bba9" providerId="LiveId" clId="{92B33AC8-A47D-4DA1-B7FD-8233AC2624AC}" dt="2021-05-21T07:30:01.604" v="79" actId="255"/>
          <ac:spMkLst>
            <pc:docMk/>
            <pc:sldMk cId="2837692131" sldId="257"/>
            <ac:spMk id="3" creationId="{3B7E6A3A-7CC3-4292-8E54-55B4A6B378FB}"/>
          </ac:spMkLst>
        </pc:spChg>
      </pc:sldChg>
      <pc:sldChg chg="modSp mod">
        <pc:chgData name="Jerish B" userId="bc9a5334fe81bba9" providerId="LiveId" clId="{92B33AC8-A47D-4DA1-B7FD-8233AC2624AC}" dt="2021-05-21T08:06:27.611" v="268" actId="207"/>
        <pc:sldMkLst>
          <pc:docMk/>
          <pc:sldMk cId="2414602097" sldId="258"/>
        </pc:sldMkLst>
        <pc:spChg chg="mod">
          <ac:chgData name="Jerish B" userId="bc9a5334fe81bba9" providerId="LiveId" clId="{92B33AC8-A47D-4DA1-B7FD-8233AC2624AC}" dt="2021-05-21T08:06:27.611" v="268" actId="207"/>
          <ac:spMkLst>
            <pc:docMk/>
            <pc:sldMk cId="2414602097" sldId="258"/>
            <ac:spMk id="2" creationId="{CA7C718D-ED34-4C21-A2DE-52044A66BD86}"/>
          </ac:spMkLst>
        </pc:spChg>
        <pc:spChg chg="mod">
          <ac:chgData name="Jerish B" userId="bc9a5334fe81bba9" providerId="LiveId" clId="{92B33AC8-A47D-4DA1-B7FD-8233AC2624AC}" dt="2021-05-21T07:30:12.671" v="80" actId="255"/>
          <ac:spMkLst>
            <pc:docMk/>
            <pc:sldMk cId="2414602097" sldId="258"/>
            <ac:spMk id="3" creationId="{FFF4F82D-9912-4067-8996-2249ED994557}"/>
          </ac:spMkLst>
        </pc:spChg>
      </pc:sldChg>
      <pc:sldChg chg="modSp new mod">
        <pc:chgData name="Jerish B" userId="bc9a5334fe81bba9" providerId="LiveId" clId="{92B33AC8-A47D-4DA1-B7FD-8233AC2624AC}" dt="2021-05-21T08:06:42.321" v="270" actId="207"/>
        <pc:sldMkLst>
          <pc:docMk/>
          <pc:sldMk cId="1267931184" sldId="259"/>
        </pc:sldMkLst>
        <pc:spChg chg="mod">
          <ac:chgData name="Jerish B" userId="bc9a5334fe81bba9" providerId="LiveId" clId="{92B33AC8-A47D-4DA1-B7FD-8233AC2624AC}" dt="2021-05-21T08:06:42.321" v="270" actId="207"/>
          <ac:spMkLst>
            <pc:docMk/>
            <pc:sldMk cId="1267931184" sldId="259"/>
            <ac:spMk id="2" creationId="{576C4749-34B0-4903-BF2D-8E8BE8DB3A5B}"/>
          </ac:spMkLst>
        </pc:spChg>
        <pc:spChg chg="mod">
          <ac:chgData name="Jerish B" userId="bc9a5334fe81bba9" providerId="LiveId" clId="{92B33AC8-A47D-4DA1-B7FD-8233AC2624AC}" dt="2021-05-21T07:29:46.333" v="78" actId="207"/>
          <ac:spMkLst>
            <pc:docMk/>
            <pc:sldMk cId="1267931184" sldId="259"/>
            <ac:spMk id="3" creationId="{3674F1CA-5673-4E31-A56E-A451FD4111F3}"/>
          </ac:spMkLst>
        </pc:spChg>
      </pc:sldChg>
      <pc:sldChg chg="addSp delSp modSp new mod">
        <pc:chgData name="Jerish B" userId="bc9a5334fe81bba9" providerId="LiveId" clId="{92B33AC8-A47D-4DA1-B7FD-8233AC2624AC}" dt="2021-05-21T08:06:37.530" v="269" actId="207"/>
        <pc:sldMkLst>
          <pc:docMk/>
          <pc:sldMk cId="3548241853" sldId="260"/>
        </pc:sldMkLst>
        <pc:spChg chg="mod">
          <ac:chgData name="Jerish B" userId="bc9a5334fe81bba9" providerId="LiveId" clId="{92B33AC8-A47D-4DA1-B7FD-8233AC2624AC}" dt="2021-05-21T08:06:37.530" v="269" actId="207"/>
          <ac:spMkLst>
            <pc:docMk/>
            <pc:sldMk cId="3548241853" sldId="260"/>
            <ac:spMk id="2" creationId="{703C073F-55D0-4590-8A60-76A012409288}"/>
          </ac:spMkLst>
        </pc:spChg>
        <pc:spChg chg="del mod">
          <ac:chgData name="Jerish B" userId="bc9a5334fe81bba9" providerId="LiveId" clId="{92B33AC8-A47D-4DA1-B7FD-8233AC2624AC}" dt="2021-05-21T07:31:00.138" v="90" actId="478"/>
          <ac:spMkLst>
            <pc:docMk/>
            <pc:sldMk cId="3548241853" sldId="260"/>
            <ac:spMk id="3" creationId="{EB5B10C5-EE4D-466A-B4C7-7479F1241044}"/>
          </ac:spMkLst>
        </pc:spChg>
        <pc:picChg chg="add mod">
          <ac:chgData name="Jerish B" userId="bc9a5334fe81bba9" providerId="LiveId" clId="{92B33AC8-A47D-4DA1-B7FD-8233AC2624AC}" dt="2021-05-21T07:31:15.476" v="94" actId="14100"/>
          <ac:picMkLst>
            <pc:docMk/>
            <pc:sldMk cId="3548241853" sldId="260"/>
            <ac:picMk id="4" creationId="{65055101-BAA9-4F3A-A0AA-9BD69580C59D}"/>
          </ac:picMkLst>
        </pc:picChg>
      </pc:sldChg>
      <pc:sldChg chg="addSp modSp new mod">
        <pc:chgData name="Jerish B" userId="bc9a5334fe81bba9" providerId="LiveId" clId="{92B33AC8-A47D-4DA1-B7FD-8233AC2624AC}" dt="2021-05-21T08:06:51.242" v="271" actId="207"/>
        <pc:sldMkLst>
          <pc:docMk/>
          <pc:sldMk cId="2004543360" sldId="261"/>
        </pc:sldMkLst>
        <pc:spChg chg="mod">
          <ac:chgData name="Jerish B" userId="bc9a5334fe81bba9" providerId="LiveId" clId="{92B33AC8-A47D-4DA1-B7FD-8233AC2624AC}" dt="2021-05-21T08:06:51.242" v="271" actId="207"/>
          <ac:spMkLst>
            <pc:docMk/>
            <pc:sldMk cId="2004543360" sldId="261"/>
            <ac:spMk id="2" creationId="{CF23C17A-CA10-4156-BA42-B7DDBDDEFF68}"/>
          </ac:spMkLst>
        </pc:spChg>
        <pc:spChg chg="mod">
          <ac:chgData name="Jerish B" userId="bc9a5334fe81bba9" providerId="LiveId" clId="{92B33AC8-A47D-4DA1-B7FD-8233AC2624AC}" dt="2021-05-21T07:34:40.631" v="132" actId="14100"/>
          <ac:spMkLst>
            <pc:docMk/>
            <pc:sldMk cId="2004543360" sldId="261"/>
            <ac:spMk id="3" creationId="{FD2B3A05-70B5-4E71-96DF-5841EBD0EE4C}"/>
          </ac:spMkLst>
        </pc:spChg>
        <pc:picChg chg="add mod">
          <ac:chgData name="Jerish B" userId="bc9a5334fe81bba9" providerId="LiveId" clId="{92B33AC8-A47D-4DA1-B7FD-8233AC2624AC}" dt="2021-05-21T07:34:43.904" v="133" actId="14100"/>
          <ac:picMkLst>
            <pc:docMk/>
            <pc:sldMk cId="2004543360" sldId="261"/>
            <ac:picMk id="4" creationId="{E4CCF16D-418A-437D-A66E-D14EF8A8AE6C}"/>
          </ac:picMkLst>
        </pc:picChg>
      </pc:sldChg>
      <pc:sldChg chg="modSp new mod">
        <pc:chgData name="Jerish B" userId="bc9a5334fe81bba9" providerId="LiveId" clId="{92B33AC8-A47D-4DA1-B7FD-8233AC2624AC}" dt="2021-05-21T08:48:49.158" v="1028" actId="27636"/>
        <pc:sldMkLst>
          <pc:docMk/>
          <pc:sldMk cId="2635140350" sldId="262"/>
        </pc:sldMkLst>
        <pc:spChg chg="mod">
          <ac:chgData name="Jerish B" userId="bc9a5334fe81bba9" providerId="LiveId" clId="{92B33AC8-A47D-4DA1-B7FD-8233AC2624AC}" dt="2021-05-21T08:48:49.158" v="1028" actId="27636"/>
          <ac:spMkLst>
            <pc:docMk/>
            <pc:sldMk cId="2635140350" sldId="262"/>
            <ac:spMk id="2" creationId="{EEB56660-4827-49D3-8C44-E1FF0BA21E6B}"/>
          </ac:spMkLst>
        </pc:spChg>
        <pc:spChg chg="mod">
          <ac:chgData name="Jerish B" userId="bc9a5334fe81bba9" providerId="LiveId" clId="{92B33AC8-A47D-4DA1-B7FD-8233AC2624AC}" dt="2021-05-21T07:36:46.847" v="151" actId="20577"/>
          <ac:spMkLst>
            <pc:docMk/>
            <pc:sldMk cId="2635140350" sldId="262"/>
            <ac:spMk id="3" creationId="{8306FBE2-BAE1-4132-8501-999B57DD4BDE}"/>
          </ac:spMkLst>
        </pc:spChg>
      </pc:sldChg>
      <pc:sldChg chg="addSp modSp new mod">
        <pc:chgData name="Jerish B" userId="bc9a5334fe81bba9" providerId="LiveId" clId="{92B33AC8-A47D-4DA1-B7FD-8233AC2624AC}" dt="2021-05-21T08:47:45.739" v="939" actId="20577"/>
        <pc:sldMkLst>
          <pc:docMk/>
          <pc:sldMk cId="3178298571" sldId="263"/>
        </pc:sldMkLst>
        <pc:spChg chg="mod">
          <ac:chgData name="Jerish B" userId="bc9a5334fe81bba9" providerId="LiveId" clId="{92B33AC8-A47D-4DA1-B7FD-8233AC2624AC}" dt="2021-05-21T08:47:45.739" v="939" actId="20577"/>
          <ac:spMkLst>
            <pc:docMk/>
            <pc:sldMk cId="3178298571" sldId="263"/>
            <ac:spMk id="2" creationId="{07598514-C92E-4777-8683-7E69367633DC}"/>
          </ac:spMkLst>
        </pc:spChg>
        <pc:spChg chg="mod">
          <ac:chgData name="Jerish B" userId="bc9a5334fe81bba9" providerId="LiveId" clId="{92B33AC8-A47D-4DA1-B7FD-8233AC2624AC}" dt="2021-05-21T07:38:26.305" v="176" actId="255"/>
          <ac:spMkLst>
            <pc:docMk/>
            <pc:sldMk cId="3178298571" sldId="263"/>
            <ac:spMk id="3" creationId="{0AAD2962-28D3-42D1-B412-A9D98A5A8A42}"/>
          </ac:spMkLst>
        </pc:spChg>
        <pc:picChg chg="add mod">
          <ac:chgData name="Jerish B" userId="bc9a5334fe81bba9" providerId="LiveId" clId="{92B33AC8-A47D-4DA1-B7FD-8233AC2624AC}" dt="2021-05-21T07:37:55.129" v="171" actId="1076"/>
          <ac:picMkLst>
            <pc:docMk/>
            <pc:sldMk cId="3178298571" sldId="263"/>
            <ac:picMk id="4" creationId="{8BF96EB8-9B2C-4AF3-B3EF-BFFA67ADA068}"/>
          </ac:picMkLst>
        </pc:picChg>
      </pc:sldChg>
      <pc:sldChg chg="addSp delSp modSp new mod">
        <pc:chgData name="Jerish B" userId="bc9a5334fe81bba9" providerId="LiveId" clId="{92B33AC8-A47D-4DA1-B7FD-8233AC2624AC}" dt="2021-05-21T07:40:25.774" v="198" actId="255"/>
        <pc:sldMkLst>
          <pc:docMk/>
          <pc:sldMk cId="2815716119" sldId="264"/>
        </pc:sldMkLst>
        <pc:spChg chg="del mod">
          <ac:chgData name="Jerish B" userId="bc9a5334fe81bba9" providerId="LiveId" clId="{92B33AC8-A47D-4DA1-B7FD-8233AC2624AC}" dt="2021-05-21T07:39:07.262" v="179" actId="478"/>
          <ac:spMkLst>
            <pc:docMk/>
            <pc:sldMk cId="2815716119" sldId="264"/>
            <ac:spMk id="2" creationId="{6D586F4B-0049-472C-9FED-31039985EA56}"/>
          </ac:spMkLst>
        </pc:spChg>
        <pc:spChg chg="del mod">
          <ac:chgData name="Jerish B" userId="bc9a5334fe81bba9" providerId="LiveId" clId="{92B33AC8-A47D-4DA1-B7FD-8233AC2624AC}" dt="2021-05-21T07:39:10.023" v="181" actId="478"/>
          <ac:spMkLst>
            <pc:docMk/>
            <pc:sldMk cId="2815716119" sldId="264"/>
            <ac:spMk id="3" creationId="{E9D4283C-98F3-487C-B815-F1BBBD31958B}"/>
          </ac:spMkLst>
        </pc:spChg>
        <pc:spChg chg="add del mod">
          <ac:chgData name="Jerish B" userId="bc9a5334fe81bba9" providerId="LiveId" clId="{92B33AC8-A47D-4DA1-B7FD-8233AC2624AC}" dt="2021-05-21T07:39:55.650" v="191"/>
          <ac:spMkLst>
            <pc:docMk/>
            <pc:sldMk cId="2815716119" sldId="264"/>
            <ac:spMk id="5" creationId="{8D20227C-AB85-467D-8808-691FCF7BDA62}"/>
          </ac:spMkLst>
        </pc:spChg>
        <pc:spChg chg="add mod">
          <ac:chgData name="Jerish B" userId="bc9a5334fe81bba9" providerId="LiveId" clId="{92B33AC8-A47D-4DA1-B7FD-8233AC2624AC}" dt="2021-05-21T07:40:25.774" v="198" actId="255"/>
          <ac:spMkLst>
            <pc:docMk/>
            <pc:sldMk cId="2815716119" sldId="264"/>
            <ac:spMk id="6" creationId="{89CDE12D-8596-4560-A68B-1D4BC24D2285}"/>
          </ac:spMkLst>
        </pc:spChg>
        <pc:picChg chg="add mod">
          <ac:chgData name="Jerish B" userId="bc9a5334fe81bba9" providerId="LiveId" clId="{92B33AC8-A47D-4DA1-B7FD-8233AC2624AC}" dt="2021-05-21T07:39:26.802" v="187" actId="14100"/>
          <ac:picMkLst>
            <pc:docMk/>
            <pc:sldMk cId="2815716119" sldId="264"/>
            <ac:picMk id="4" creationId="{94B77A3E-0295-444D-A51E-F8270ED32FCD}"/>
          </ac:picMkLst>
        </pc:picChg>
      </pc:sldChg>
      <pc:sldChg chg="addSp modSp new mod">
        <pc:chgData name="Jerish B" userId="bc9a5334fe81bba9" providerId="LiveId" clId="{92B33AC8-A47D-4DA1-B7FD-8233AC2624AC}" dt="2021-05-21T08:06:06.722" v="266" actId="207"/>
        <pc:sldMkLst>
          <pc:docMk/>
          <pc:sldMk cId="511909968" sldId="265"/>
        </pc:sldMkLst>
        <pc:spChg chg="mod">
          <ac:chgData name="Jerish B" userId="bc9a5334fe81bba9" providerId="LiveId" clId="{92B33AC8-A47D-4DA1-B7FD-8233AC2624AC}" dt="2021-05-21T08:06:06.722" v="266" actId="207"/>
          <ac:spMkLst>
            <pc:docMk/>
            <pc:sldMk cId="511909968" sldId="265"/>
            <ac:spMk id="2" creationId="{E05CC283-E905-4C3D-AD93-72BEEC207D02}"/>
          </ac:spMkLst>
        </pc:spChg>
        <pc:spChg chg="mod">
          <ac:chgData name="Jerish B" userId="bc9a5334fe81bba9" providerId="LiveId" clId="{92B33AC8-A47D-4DA1-B7FD-8233AC2624AC}" dt="2021-05-21T07:42:54.630" v="234" actId="14100"/>
          <ac:spMkLst>
            <pc:docMk/>
            <pc:sldMk cId="511909968" sldId="265"/>
            <ac:spMk id="3" creationId="{7405A4B2-5CE4-40E2-A8FE-1DBA370DD2D1}"/>
          </ac:spMkLst>
        </pc:spChg>
        <pc:picChg chg="add mod">
          <ac:chgData name="Jerish B" userId="bc9a5334fe81bba9" providerId="LiveId" clId="{92B33AC8-A47D-4DA1-B7FD-8233AC2624AC}" dt="2021-05-21T07:41:52.367" v="213" actId="14100"/>
          <ac:picMkLst>
            <pc:docMk/>
            <pc:sldMk cId="511909968" sldId="265"/>
            <ac:picMk id="4" creationId="{76D47F6D-E04B-4AA2-9170-C3EFA7AB2C88}"/>
          </ac:picMkLst>
        </pc:picChg>
      </pc:sldChg>
      <pc:sldChg chg="addSp delSp modSp new mod">
        <pc:chgData name="Jerish B" userId="bc9a5334fe81bba9" providerId="LiveId" clId="{92B33AC8-A47D-4DA1-B7FD-8233AC2624AC}" dt="2021-05-21T08:07:21.042" v="274" actId="1076"/>
        <pc:sldMkLst>
          <pc:docMk/>
          <pc:sldMk cId="826504577" sldId="266"/>
        </pc:sldMkLst>
        <pc:spChg chg="del mod">
          <ac:chgData name="Jerish B" userId="bc9a5334fe81bba9" providerId="LiveId" clId="{92B33AC8-A47D-4DA1-B7FD-8233AC2624AC}" dt="2021-05-21T08:02:00.065" v="237" actId="478"/>
          <ac:spMkLst>
            <pc:docMk/>
            <pc:sldMk cId="826504577" sldId="266"/>
            <ac:spMk id="2" creationId="{4B29F4F3-005E-4008-BCC0-F4E91D017667}"/>
          </ac:spMkLst>
        </pc:spChg>
        <pc:spChg chg="mod">
          <ac:chgData name="Jerish B" userId="bc9a5334fe81bba9" providerId="LiveId" clId="{92B33AC8-A47D-4DA1-B7FD-8233AC2624AC}" dt="2021-05-21T08:05:59.900" v="265" actId="207"/>
          <ac:spMkLst>
            <pc:docMk/>
            <pc:sldMk cId="826504577" sldId="266"/>
            <ac:spMk id="3" creationId="{2919FA88-7FC4-40B2-81C2-29281EE3899A}"/>
          </ac:spMkLst>
        </pc:spChg>
        <pc:picChg chg="add mod">
          <ac:chgData name="Jerish B" userId="bc9a5334fe81bba9" providerId="LiveId" clId="{92B33AC8-A47D-4DA1-B7FD-8233AC2624AC}" dt="2021-05-21T08:07:21.042" v="274" actId="1076"/>
          <ac:picMkLst>
            <pc:docMk/>
            <pc:sldMk cId="826504577" sldId="266"/>
            <ac:picMk id="4" creationId="{AA063EEC-0BA8-4B4D-914E-7EC170E6D68A}"/>
          </ac:picMkLst>
        </pc:picChg>
      </pc:sldChg>
      <pc:sldChg chg="modSp new mod">
        <pc:chgData name="Jerish B" userId="bc9a5334fe81bba9" providerId="LiveId" clId="{92B33AC8-A47D-4DA1-B7FD-8233AC2624AC}" dt="2021-05-21T08:08:36.610" v="316" actId="255"/>
        <pc:sldMkLst>
          <pc:docMk/>
          <pc:sldMk cId="3652776226" sldId="267"/>
        </pc:sldMkLst>
        <pc:spChg chg="mod">
          <ac:chgData name="Jerish B" userId="bc9a5334fe81bba9" providerId="LiveId" clId="{92B33AC8-A47D-4DA1-B7FD-8233AC2624AC}" dt="2021-05-21T08:08:12.291" v="311" actId="14100"/>
          <ac:spMkLst>
            <pc:docMk/>
            <pc:sldMk cId="3652776226" sldId="267"/>
            <ac:spMk id="2" creationId="{E4D8FD8B-1328-432C-92E9-FACBC9801CBD}"/>
          </ac:spMkLst>
        </pc:spChg>
        <pc:spChg chg="mod">
          <ac:chgData name="Jerish B" userId="bc9a5334fe81bba9" providerId="LiveId" clId="{92B33AC8-A47D-4DA1-B7FD-8233AC2624AC}" dt="2021-05-21T08:08:36.610" v="316" actId="255"/>
          <ac:spMkLst>
            <pc:docMk/>
            <pc:sldMk cId="3652776226" sldId="267"/>
            <ac:spMk id="3" creationId="{8EAF7FEB-626A-4A6A-B9D9-6DE12F80217C}"/>
          </ac:spMkLst>
        </pc:spChg>
      </pc:sldChg>
      <pc:sldChg chg="addSp delSp modSp new mod">
        <pc:chgData name="Jerish B" userId="bc9a5334fe81bba9" providerId="LiveId" clId="{92B33AC8-A47D-4DA1-B7FD-8233AC2624AC}" dt="2021-05-21T08:09:51.220" v="327" actId="1076"/>
        <pc:sldMkLst>
          <pc:docMk/>
          <pc:sldMk cId="3052690352" sldId="268"/>
        </pc:sldMkLst>
        <pc:spChg chg="del mod">
          <ac:chgData name="Jerish B" userId="bc9a5334fe81bba9" providerId="LiveId" clId="{92B33AC8-A47D-4DA1-B7FD-8233AC2624AC}" dt="2021-05-21T08:09:12.501" v="319" actId="478"/>
          <ac:spMkLst>
            <pc:docMk/>
            <pc:sldMk cId="3052690352" sldId="268"/>
            <ac:spMk id="2" creationId="{2BB78D57-D876-4C31-8833-7930FD3D1313}"/>
          </ac:spMkLst>
        </pc:spChg>
        <pc:spChg chg="del mod">
          <ac:chgData name="Jerish B" userId="bc9a5334fe81bba9" providerId="LiveId" clId="{92B33AC8-A47D-4DA1-B7FD-8233AC2624AC}" dt="2021-05-21T08:09:15.841" v="321" actId="478"/>
          <ac:spMkLst>
            <pc:docMk/>
            <pc:sldMk cId="3052690352" sldId="268"/>
            <ac:spMk id="3" creationId="{6B2DBDAE-D5AA-4BC1-AB14-C0B14F1FB805}"/>
          </ac:spMkLst>
        </pc:spChg>
        <pc:picChg chg="add mod">
          <ac:chgData name="Jerish B" userId="bc9a5334fe81bba9" providerId="LiveId" clId="{92B33AC8-A47D-4DA1-B7FD-8233AC2624AC}" dt="2021-05-21T08:09:24.453" v="323" actId="1076"/>
          <ac:picMkLst>
            <pc:docMk/>
            <pc:sldMk cId="3052690352" sldId="268"/>
            <ac:picMk id="4" creationId="{E6CC6707-6556-41FB-9177-611662C23B56}"/>
          </ac:picMkLst>
        </pc:picChg>
        <pc:picChg chg="add mod">
          <ac:chgData name="Jerish B" userId="bc9a5334fe81bba9" providerId="LiveId" clId="{92B33AC8-A47D-4DA1-B7FD-8233AC2624AC}" dt="2021-05-21T08:09:41.831" v="325" actId="1076"/>
          <ac:picMkLst>
            <pc:docMk/>
            <pc:sldMk cId="3052690352" sldId="268"/>
            <ac:picMk id="5" creationId="{9FC3032C-D010-4EBC-BC5B-42FBBA18225D}"/>
          </ac:picMkLst>
        </pc:picChg>
        <pc:picChg chg="add mod">
          <ac:chgData name="Jerish B" userId="bc9a5334fe81bba9" providerId="LiveId" clId="{92B33AC8-A47D-4DA1-B7FD-8233AC2624AC}" dt="2021-05-21T08:09:51.220" v="327" actId="1076"/>
          <ac:picMkLst>
            <pc:docMk/>
            <pc:sldMk cId="3052690352" sldId="268"/>
            <ac:picMk id="6" creationId="{0B42CC0B-B988-45F9-A26F-D73C09E69EDB}"/>
          </ac:picMkLst>
        </pc:picChg>
      </pc:sldChg>
      <pc:sldChg chg="modSp new mod">
        <pc:chgData name="Jerish B" userId="bc9a5334fe81bba9" providerId="LiveId" clId="{92B33AC8-A47D-4DA1-B7FD-8233AC2624AC}" dt="2021-05-21T08:11:28.502" v="349" actId="14100"/>
        <pc:sldMkLst>
          <pc:docMk/>
          <pc:sldMk cId="3377169609" sldId="269"/>
        </pc:sldMkLst>
        <pc:spChg chg="mod">
          <ac:chgData name="Jerish B" userId="bc9a5334fe81bba9" providerId="LiveId" clId="{92B33AC8-A47D-4DA1-B7FD-8233AC2624AC}" dt="2021-05-21T08:10:42.962" v="339" actId="14100"/>
          <ac:spMkLst>
            <pc:docMk/>
            <pc:sldMk cId="3377169609" sldId="269"/>
            <ac:spMk id="2" creationId="{6809BC1D-93AC-4E1F-9C83-725462D527BF}"/>
          </ac:spMkLst>
        </pc:spChg>
        <pc:spChg chg="mod">
          <ac:chgData name="Jerish B" userId="bc9a5334fe81bba9" providerId="LiveId" clId="{92B33AC8-A47D-4DA1-B7FD-8233AC2624AC}" dt="2021-05-21T08:11:28.502" v="349" actId="14100"/>
          <ac:spMkLst>
            <pc:docMk/>
            <pc:sldMk cId="3377169609" sldId="269"/>
            <ac:spMk id="3" creationId="{61EB7128-870F-4D7B-B104-FB1E27CCA1EA}"/>
          </ac:spMkLst>
        </pc:spChg>
      </pc:sldChg>
      <pc:sldChg chg="addSp modSp new mod">
        <pc:chgData name="Jerish B" userId="bc9a5334fe81bba9" providerId="LiveId" clId="{92B33AC8-A47D-4DA1-B7FD-8233AC2624AC}" dt="2021-05-21T08:49:04.311" v="1062" actId="20577"/>
        <pc:sldMkLst>
          <pc:docMk/>
          <pc:sldMk cId="468123690" sldId="270"/>
        </pc:sldMkLst>
        <pc:spChg chg="mod">
          <ac:chgData name="Jerish B" userId="bc9a5334fe81bba9" providerId="LiveId" clId="{92B33AC8-A47D-4DA1-B7FD-8233AC2624AC}" dt="2021-05-21T08:49:04.311" v="1062" actId="20577"/>
          <ac:spMkLst>
            <pc:docMk/>
            <pc:sldMk cId="468123690" sldId="270"/>
            <ac:spMk id="2" creationId="{F784D9C7-3795-4D51-B8B0-227CBE902886}"/>
          </ac:spMkLst>
        </pc:spChg>
        <pc:spChg chg="mod">
          <ac:chgData name="Jerish B" userId="bc9a5334fe81bba9" providerId="LiveId" clId="{92B33AC8-A47D-4DA1-B7FD-8233AC2624AC}" dt="2021-05-21T08:13:11.182" v="386" actId="14100"/>
          <ac:spMkLst>
            <pc:docMk/>
            <pc:sldMk cId="468123690" sldId="270"/>
            <ac:spMk id="3" creationId="{1B71E0B3-E4E4-41E4-903E-9C13701C9FCC}"/>
          </ac:spMkLst>
        </pc:spChg>
        <pc:picChg chg="add mod">
          <ac:chgData name="Jerish B" userId="bc9a5334fe81bba9" providerId="LiveId" clId="{92B33AC8-A47D-4DA1-B7FD-8233AC2624AC}" dt="2021-05-21T08:13:29.832" v="390" actId="1076"/>
          <ac:picMkLst>
            <pc:docMk/>
            <pc:sldMk cId="468123690" sldId="270"/>
            <ac:picMk id="4" creationId="{C8B1ED66-DB2A-4D3D-A3E2-2AC3CEE7037A}"/>
          </ac:picMkLst>
        </pc:picChg>
        <pc:picChg chg="add mod">
          <ac:chgData name="Jerish B" userId="bc9a5334fe81bba9" providerId="LiveId" clId="{92B33AC8-A47D-4DA1-B7FD-8233AC2624AC}" dt="2021-05-21T08:13:45.621" v="393" actId="14100"/>
          <ac:picMkLst>
            <pc:docMk/>
            <pc:sldMk cId="468123690" sldId="270"/>
            <ac:picMk id="5" creationId="{BDD7BA1C-D3F2-48B2-8713-88620A3D33A9}"/>
          </ac:picMkLst>
        </pc:picChg>
        <pc:picChg chg="add mod">
          <ac:chgData name="Jerish B" userId="bc9a5334fe81bba9" providerId="LiveId" clId="{92B33AC8-A47D-4DA1-B7FD-8233AC2624AC}" dt="2021-05-21T08:14:02.862" v="397" actId="1076"/>
          <ac:picMkLst>
            <pc:docMk/>
            <pc:sldMk cId="468123690" sldId="270"/>
            <ac:picMk id="6" creationId="{79ED541B-494F-4F2F-B1D3-ABB313A6473B}"/>
          </ac:picMkLst>
        </pc:picChg>
      </pc:sldChg>
      <pc:sldChg chg="modSp new mod">
        <pc:chgData name="Jerish B" userId="bc9a5334fe81bba9" providerId="LiveId" clId="{92B33AC8-A47D-4DA1-B7FD-8233AC2624AC}" dt="2021-05-21T08:18:09.551" v="534" actId="27636"/>
        <pc:sldMkLst>
          <pc:docMk/>
          <pc:sldMk cId="1581061675" sldId="271"/>
        </pc:sldMkLst>
        <pc:spChg chg="mod">
          <ac:chgData name="Jerish B" userId="bc9a5334fe81bba9" providerId="LiveId" clId="{92B33AC8-A47D-4DA1-B7FD-8233AC2624AC}" dt="2021-05-21T08:14:48.581" v="405" actId="14100"/>
          <ac:spMkLst>
            <pc:docMk/>
            <pc:sldMk cId="1581061675" sldId="271"/>
            <ac:spMk id="2" creationId="{004DB00C-E225-444A-BA28-B142DAE8C9AE}"/>
          </ac:spMkLst>
        </pc:spChg>
        <pc:spChg chg="mod">
          <ac:chgData name="Jerish B" userId="bc9a5334fe81bba9" providerId="LiveId" clId="{92B33AC8-A47D-4DA1-B7FD-8233AC2624AC}" dt="2021-05-21T08:18:09.551" v="534" actId="27636"/>
          <ac:spMkLst>
            <pc:docMk/>
            <pc:sldMk cId="1581061675" sldId="271"/>
            <ac:spMk id="3" creationId="{5CE2360E-46A6-474A-B081-93E363A61941}"/>
          </ac:spMkLst>
        </pc:spChg>
      </pc:sldChg>
      <pc:sldChg chg="delSp modSp new mod">
        <pc:chgData name="Jerish B" userId="bc9a5334fe81bba9" providerId="LiveId" clId="{92B33AC8-A47D-4DA1-B7FD-8233AC2624AC}" dt="2021-05-21T08:20:47.742" v="586" actId="2711"/>
        <pc:sldMkLst>
          <pc:docMk/>
          <pc:sldMk cId="2868138566" sldId="272"/>
        </pc:sldMkLst>
        <pc:spChg chg="del mod">
          <ac:chgData name="Jerish B" userId="bc9a5334fe81bba9" providerId="LiveId" clId="{92B33AC8-A47D-4DA1-B7FD-8233AC2624AC}" dt="2021-05-21T08:18:22.101" v="538" actId="478"/>
          <ac:spMkLst>
            <pc:docMk/>
            <pc:sldMk cId="2868138566" sldId="272"/>
            <ac:spMk id="2" creationId="{A02EF339-BF5F-4DF5-818D-023F441F05C5}"/>
          </ac:spMkLst>
        </pc:spChg>
        <pc:spChg chg="mod">
          <ac:chgData name="Jerish B" userId="bc9a5334fe81bba9" providerId="LiveId" clId="{92B33AC8-A47D-4DA1-B7FD-8233AC2624AC}" dt="2021-05-21T08:20:47.742" v="586" actId="2711"/>
          <ac:spMkLst>
            <pc:docMk/>
            <pc:sldMk cId="2868138566" sldId="272"/>
            <ac:spMk id="3" creationId="{A20F796E-0529-48F1-8395-51B9035E47DB}"/>
          </ac:spMkLst>
        </pc:spChg>
      </pc:sldChg>
      <pc:sldChg chg="delSp modSp new mod">
        <pc:chgData name="Jerish B" userId="bc9a5334fe81bba9" providerId="LiveId" clId="{92B33AC8-A47D-4DA1-B7FD-8233AC2624AC}" dt="2021-05-21T08:22:32.675" v="626" actId="14100"/>
        <pc:sldMkLst>
          <pc:docMk/>
          <pc:sldMk cId="250485669" sldId="273"/>
        </pc:sldMkLst>
        <pc:spChg chg="del mod">
          <ac:chgData name="Jerish B" userId="bc9a5334fe81bba9" providerId="LiveId" clId="{92B33AC8-A47D-4DA1-B7FD-8233AC2624AC}" dt="2021-05-21T08:21:05.883" v="590" actId="478"/>
          <ac:spMkLst>
            <pc:docMk/>
            <pc:sldMk cId="250485669" sldId="273"/>
            <ac:spMk id="2" creationId="{221DEEB5-F843-4954-A95C-E9688C6EAD64}"/>
          </ac:spMkLst>
        </pc:spChg>
        <pc:spChg chg="mod">
          <ac:chgData name="Jerish B" userId="bc9a5334fe81bba9" providerId="LiveId" clId="{92B33AC8-A47D-4DA1-B7FD-8233AC2624AC}" dt="2021-05-21T08:22:32.675" v="626" actId="14100"/>
          <ac:spMkLst>
            <pc:docMk/>
            <pc:sldMk cId="250485669" sldId="273"/>
            <ac:spMk id="3" creationId="{E7EE5A6B-4466-4B3B-8A10-6ED7E6A9842D}"/>
          </ac:spMkLst>
        </pc:spChg>
      </pc:sldChg>
      <pc:sldChg chg="addSp delSp modSp new mod">
        <pc:chgData name="Jerish B" userId="bc9a5334fe81bba9" providerId="LiveId" clId="{92B33AC8-A47D-4DA1-B7FD-8233AC2624AC}" dt="2021-05-21T08:24:14.741" v="643" actId="1076"/>
        <pc:sldMkLst>
          <pc:docMk/>
          <pc:sldMk cId="107632964" sldId="274"/>
        </pc:sldMkLst>
        <pc:spChg chg="mod">
          <ac:chgData name="Jerish B" userId="bc9a5334fe81bba9" providerId="LiveId" clId="{92B33AC8-A47D-4DA1-B7FD-8233AC2624AC}" dt="2021-05-21T08:23:23.372" v="633" actId="14100"/>
          <ac:spMkLst>
            <pc:docMk/>
            <pc:sldMk cId="107632964" sldId="274"/>
            <ac:spMk id="2" creationId="{F28FA575-6510-470F-A624-389CA451FD8C}"/>
          </ac:spMkLst>
        </pc:spChg>
        <pc:spChg chg="del mod">
          <ac:chgData name="Jerish B" userId="bc9a5334fe81bba9" providerId="LiveId" clId="{92B33AC8-A47D-4DA1-B7FD-8233AC2624AC}" dt="2021-05-21T08:23:34.631" v="635" actId="478"/>
          <ac:spMkLst>
            <pc:docMk/>
            <pc:sldMk cId="107632964" sldId="274"/>
            <ac:spMk id="3" creationId="{F30E021F-0D19-41D5-B864-16C762FE950E}"/>
          </ac:spMkLst>
        </pc:spChg>
        <pc:picChg chg="add mod">
          <ac:chgData name="Jerish B" userId="bc9a5334fe81bba9" providerId="LiveId" clId="{92B33AC8-A47D-4DA1-B7FD-8233AC2624AC}" dt="2021-05-21T08:23:59.542" v="640" actId="1076"/>
          <ac:picMkLst>
            <pc:docMk/>
            <pc:sldMk cId="107632964" sldId="274"/>
            <ac:picMk id="4" creationId="{7F61706B-20D2-4B65-984E-6C4E85082891}"/>
          </ac:picMkLst>
        </pc:picChg>
        <pc:picChg chg="add mod">
          <ac:chgData name="Jerish B" userId="bc9a5334fe81bba9" providerId="LiveId" clId="{92B33AC8-A47D-4DA1-B7FD-8233AC2624AC}" dt="2021-05-21T08:23:55.112" v="639" actId="1076"/>
          <ac:picMkLst>
            <pc:docMk/>
            <pc:sldMk cId="107632964" sldId="274"/>
            <ac:picMk id="5" creationId="{25AB0D03-E888-44DA-B81C-AA87A9412BC0}"/>
          </ac:picMkLst>
        </pc:picChg>
        <pc:picChg chg="add mod">
          <ac:chgData name="Jerish B" userId="bc9a5334fe81bba9" providerId="LiveId" clId="{92B33AC8-A47D-4DA1-B7FD-8233AC2624AC}" dt="2021-05-21T08:24:14.741" v="643" actId="1076"/>
          <ac:picMkLst>
            <pc:docMk/>
            <pc:sldMk cId="107632964" sldId="274"/>
            <ac:picMk id="6" creationId="{EF343602-61BD-488E-AA79-CED3C5D16B75}"/>
          </ac:picMkLst>
        </pc:picChg>
      </pc:sldChg>
      <pc:sldChg chg="modSp new mod">
        <pc:chgData name="Jerish B" userId="bc9a5334fe81bba9" providerId="LiveId" clId="{92B33AC8-A47D-4DA1-B7FD-8233AC2624AC}" dt="2021-05-21T08:25:46.491" v="689" actId="2711"/>
        <pc:sldMkLst>
          <pc:docMk/>
          <pc:sldMk cId="3973018028" sldId="275"/>
        </pc:sldMkLst>
        <pc:spChg chg="mod">
          <ac:chgData name="Jerish B" userId="bc9a5334fe81bba9" providerId="LiveId" clId="{92B33AC8-A47D-4DA1-B7FD-8233AC2624AC}" dt="2021-05-21T08:24:41.672" v="660" actId="14100"/>
          <ac:spMkLst>
            <pc:docMk/>
            <pc:sldMk cId="3973018028" sldId="275"/>
            <ac:spMk id="2" creationId="{2BAFF350-B969-46E8-9CCD-9B8FE240D69C}"/>
          </ac:spMkLst>
        </pc:spChg>
        <pc:spChg chg="mod">
          <ac:chgData name="Jerish B" userId="bc9a5334fe81bba9" providerId="LiveId" clId="{92B33AC8-A47D-4DA1-B7FD-8233AC2624AC}" dt="2021-05-21T08:25:46.491" v="689" actId="2711"/>
          <ac:spMkLst>
            <pc:docMk/>
            <pc:sldMk cId="3973018028" sldId="275"/>
            <ac:spMk id="3" creationId="{547A9BB0-1FA9-470F-A00A-DDC15762F6E2}"/>
          </ac:spMkLst>
        </pc:spChg>
      </pc:sldChg>
      <pc:sldChg chg="delSp modSp new mod">
        <pc:chgData name="Jerish B" userId="bc9a5334fe81bba9" providerId="LiveId" clId="{92B33AC8-A47D-4DA1-B7FD-8233AC2624AC}" dt="2021-05-21T08:26:54.013" v="711" actId="14100"/>
        <pc:sldMkLst>
          <pc:docMk/>
          <pc:sldMk cId="2702255884" sldId="276"/>
        </pc:sldMkLst>
        <pc:spChg chg="del mod">
          <ac:chgData name="Jerish B" userId="bc9a5334fe81bba9" providerId="LiveId" clId="{92B33AC8-A47D-4DA1-B7FD-8233AC2624AC}" dt="2021-05-21T08:26:09.261" v="692" actId="478"/>
          <ac:spMkLst>
            <pc:docMk/>
            <pc:sldMk cId="2702255884" sldId="276"/>
            <ac:spMk id="2" creationId="{4FD8F432-6808-4BBE-A0DE-F6C3D52E6FB1}"/>
          </ac:spMkLst>
        </pc:spChg>
        <pc:spChg chg="mod">
          <ac:chgData name="Jerish B" userId="bc9a5334fe81bba9" providerId="LiveId" clId="{92B33AC8-A47D-4DA1-B7FD-8233AC2624AC}" dt="2021-05-21T08:26:54.013" v="711" actId="14100"/>
          <ac:spMkLst>
            <pc:docMk/>
            <pc:sldMk cId="2702255884" sldId="276"/>
            <ac:spMk id="3" creationId="{3C399AA6-D207-432D-8E4E-DA59F0F4DE94}"/>
          </ac:spMkLst>
        </pc:spChg>
      </pc:sldChg>
      <pc:sldChg chg="addSp modSp new mod">
        <pc:chgData name="Jerish B" userId="bc9a5334fe81bba9" providerId="LiveId" clId="{92B33AC8-A47D-4DA1-B7FD-8233AC2624AC}" dt="2021-05-21T08:43:56.084" v="862" actId="20577"/>
        <pc:sldMkLst>
          <pc:docMk/>
          <pc:sldMk cId="1650671239" sldId="277"/>
        </pc:sldMkLst>
        <pc:spChg chg="mod">
          <ac:chgData name="Jerish B" userId="bc9a5334fe81bba9" providerId="LiveId" clId="{92B33AC8-A47D-4DA1-B7FD-8233AC2624AC}" dt="2021-05-21T08:43:56.084" v="862" actId="20577"/>
          <ac:spMkLst>
            <pc:docMk/>
            <pc:sldMk cId="1650671239" sldId="277"/>
            <ac:spMk id="2" creationId="{1EBE9AA4-7DE9-4F2C-92E0-3FA7EF8CB197}"/>
          </ac:spMkLst>
        </pc:spChg>
        <pc:spChg chg="mod">
          <ac:chgData name="Jerish B" userId="bc9a5334fe81bba9" providerId="LiveId" clId="{92B33AC8-A47D-4DA1-B7FD-8233AC2624AC}" dt="2021-05-21T08:28:32.852" v="758" actId="14100"/>
          <ac:spMkLst>
            <pc:docMk/>
            <pc:sldMk cId="1650671239" sldId="277"/>
            <ac:spMk id="3" creationId="{60625DEA-CFEB-42CC-A7C0-6FECB197EE22}"/>
          </ac:spMkLst>
        </pc:spChg>
        <pc:picChg chg="add mod">
          <ac:chgData name="Jerish B" userId="bc9a5334fe81bba9" providerId="LiveId" clId="{92B33AC8-A47D-4DA1-B7FD-8233AC2624AC}" dt="2021-05-21T08:28:35.721" v="759" actId="1076"/>
          <ac:picMkLst>
            <pc:docMk/>
            <pc:sldMk cId="1650671239" sldId="277"/>
            <ac:picMk id="4" creationId="{24AB83C0-75DC-452D-82F5-3734E29FF2C1}"/>
          </ac:picMkLst>
        </pc:picChg>
      </pc:sldChg>
      <pc:sldChg chg="addSp delSp modSp new mod">
        <pc:chgData name="Jerish B" userId="bc9a5334fe81bba9" providerId="LiveId" clId="{92B33AC8-A47D-4DA1-B7FD-8233AC2624AC}" dt="2021-05-21T08:29:30.543" v="768" actId="1076"/>
        <pc:sldMkLst>
          <pc:docMk/>
          <pc:sldMk cId="2007913487" sldId="278"/>
        </pc:sldMkLst>
        <pc:spChg chg="del mod">
          <ac:chgData name="Jerish B" userId="bc9a5334fe81bba9" providerId="LiveId" clId="{92B33AC8-A47D-4DA1-B7FD-8233AC2624AC}" dt="2021-05-21T08:29:09.491" v="762" actId="478"/>
          <ac:spMkLst>
            <pc:docMk/>
            <pc:sldMk cId="2007913487" sldId="278"/>
            <ac:spMk id="2" creationId="{FEC38593-8DC9-454E-BD54-73E5709C5C74}"/>
          </ac:spMkLst>
        </pc:spChg>
        <pc:spChg chg="del mod">
          <ac:chgData name="Jerish B" userId="bc9a5334fe81bba9" providerId="LiveId" clId="{92B33AC8-A47D-4DA1-B7FD-8233AC2624AC}" dt="2021-05-21T08:29:12.632" v="764" actId="478"/>
          <ac:spMkLst>
            <pc:docMk/>
            <pc:sldMk cId="2007913487" sldId="278"/>
            <ac:spMk id="3" creationId="{167F2BF6-5017-434D-9766-4F529FCA11A1}"/>
          </ac:spMkLst>
        </pc:spChg>
        <pc:picChg chg="add mod">
          <ac:chgData name="Jerish B" userId="bc9a5334fe81bba9" providerId="LiveId" clId="{92B33AC8-A47D-4DA1-B7FD-8233AC2624AC}" dt="2021-05-21T08:29:17.422" v="766" actId="1076"/>
          <ac:picMkLst>
            <pc:docMk/>
            <pc:sldMk cId="2007913487" sldId="278"/>
            <ac:picMk id="4" creationId="{E0405518-CAC5-4F65-B170-D088B92D9070}"/>
          </ac:picMkLst>
        </pc:picChg>
        <pc:picChg chg="add mod">
          <ac:chgData name="Jerish B" userId="bc9a5334fe81bba9" providerId="LiveId" clId="{92B33AC8-A47D-4DA1-B7FD-8233AC2624AC}" dt="2021-05-21T08:29:30.543" v="768" actId="1076"/>
          <ac:picMkLst>
            <pc:docMk/>
            <pc:sldMk cId="2007913487" sldId="278"/>
            <ac:picMk id="5" creationId="{672F2CA8-622A-411F-9574-EF4AC7235D06}"/>
          </ac:picMkLst>
        </pc:picChg>
      </pc:sldChg>
      <pc:sldChg chg="modSp new mod">
        <pc:chgData name="Jerish B" userId="bc9a5334fe81bba9" providerId="LiveId" clId="{92B33AC8-A47D-4DA1-B7FD-8233AC2624AC}" dt="2021-05-21T08:41:35.782" v="798" actId="27636"/>
        <pc:sldMkLst>
          <pc:docMk/>
          <pc:sldMk cId="4141834376" sldId="279"/>
        </pc:sldMkLst>
        <pc:spChg chg="mod">
          <ac:chgData name="Jerish B" userId="bc9a5334fe81bba9" providerId="LiveId" clId="{92B33AC8-A47D-4DA1-B7FD-8233AC2624AC}" dt="2021-05-21T08:34:23.249" v="785" actId="14100"/>
          <ac:spMkLst>
            <pc:docMk/>
            <pc:sldMk cId="4141834376" sldId="279"/>
            <ac:spMk id="2" creationId="{5163FA70-6A1E-45C4-85EF-794FBD3D09BC}"/>
          </ac:spMkLst>
        </pc:spChg>
        <pc:spChg chg="mod">
          <ac:chgData name="Jerish B" userId="bc9a5334fe81bba9" providerId="LiveId" clId="{92B33AC8-A47D-4DA1-B7FD-8233AC2624AC}" dt="2021-05-21T08:41:35.782" v="798" actId="27636"/>
          <ac:spMkLst>
            <pc:docMk/>
            <pc:sldMk cId="4141834376" sldId="279"/>
            <ac:spMk id="3" creationId="{10D98A54-3893-42EA-A783-E151D6238F9E}"/>
          </ac:spMkLst>
        </pc:spChg>
      </pc:sldChg>
      <pc:sldChg chg="addSp delSp modSp new mod">
        <pc:chgData name="Jerish B" userId="bc9a5334fe81bba9" providerId="LiveId" clId="{92B33AC8-A47D-4DA1-B7FD-8233AC2624AC}" dt="2021-05-21T08:43:08.739" v="835" actId="14100"/>
        <pc:sldMkLst>
          <pc:docMk/>
          <pc:sldMk cId="126116430" sldId="280"/>
        </pc:sldMkLst>
        <pc:spChg chg="mod">
          <ac:chgData name="Jerish B" userId="bc9a5334fe81bba9" providerId="LiveId" clId="{92B33AC8-A47D-4DA1-B7FD-8233AC2624AC}" dt="2021-05-21T08:42:20.939" v="823" actId="20577"/>
          <ac:spMkLst>
            <pc:docMk/>
            <pc:sldMk cId="126116430" sldId="280"/>
            <ac:spMk id="2" creationId="{51489373-E1ED-4014-B73C-F28142E200FD}"/>
          </ac:spMkLst>
        </pc:spChg>
        <pc:spChg chg="del mod">
          <ac:chgData name="Jerish B" userId="bc9a5334fe81bba9" providerId="LiveId" clId="{92B33AC8-A47D-4DA1-B7FD-8233AC2624AC}" dt="2021-05-21T08:42:24.358" v="825" actId="478"/>
          <ac:spMkLst>
            <pc:docMk/>
            <pc:sldMk cId="126116430" sldId="280"/>
            <ac:spMk id="3" creationId="{75D1D91B-D186-4A6C-9BC8-D88478BEAEB9}"/>
          </ac:spMkLst>
        </pc:spChg>
        <pc:picChg chg="add mod">
          <ac:chgData name="Jerish B" userId="bc9a5334fe81bba9" providerId="LiveId" clId="{92B33AC8-A47D-4DA1-B7FD-8233AC2624AC}" dt="2021-05-21T08:42:35.684" v="828" actId="14100"/>
          <ac:picMkLst>
            <pc:docMk/>
            <pc:sldMk cId="126116430" sldId="280"/>
            <ac:picMk id="4" creationId="{33CAD907-24D7-4A55-B559-99D3F5535268}"/>
          </ac:picMkLst>
        </pc:picChg>
        <pc:picChg chg="add mod">
          <ac:chgData name="Jerish B" userId="bc9a5334fe81bba9" providerId="LiveId" clId="{92B33AC8-A47D-4DA1-B7FD-8233AC2624AC}" dt="2021-05-21T08:42:44.135" v="830" actId="1076"/>
          <ac:picMkLst>
            <pc:docMk/>
            <pc:sldMk cId="126116430" sldId="280"/>
            <ac:picMk id="5" creationId="{F7769910-6D53-4EAD-90E8-7B5D48170772}"/>
          </ac:picMkLst>
        </pc:picChg>
        <pc:picChg chg="add mod">
          <ac:chgData name="Jerish B" userId="bc9a5334fe81bba9" providerId="LiveId" clId="{92B33AC8-A47D-4DA1-B7FD-8233AC2624AC}" dt="2021-05-21T08:43:08.739" v="835" actId="14100"/>
          <ac:picMkLst>
            <pc:docMk/>
            <pc:sldMk cId="126116430" sldId="280"/>
            <ac:picMk id="6" creationId="{8D151F5D-D322-4ED1-BD31-9CF33E1ACD5C}"/>
          </ac:picMkLst>
        </pc:picChg>
      </pc:sldChg>
      <pc:sldChg chg="addSp delSp modSp new mod">
        <pc:chgData name="Jerish B" userId="bc9a5334fe81bba9" providerId="LiveId" clId="{92B33AC8-A47D-4DA1-B7FD-8233AC2624AC}" dt="2021-05-21T08:44:44.614" v="874" actId="1076"/>
        <pc:sldMkLst>
          <pc:docMk/>
          <pc:sldMk cId="1686810992" sldId="281"/>
        </pc:sldMkLst>
        <pc:spChg chg="mod">
          <ac:chgData name="Jerish B" userId="bc9a5334fe81bba9" providerId="LiveId" clId="{92B33AC8-A47D-4DA1-B7FD-8233AC2624AC}" dt="2021-05-21T08:44:19.636" v="868" actId="14100"/>
          <ac:spMkLst>
            <pc:docMk/>
            <pc:sldMk cId="1686810992" sldId="281"/>
            <ac:spMk id="2" creationId="{506B9C67-6259-43FD-ADA9-57E898F7823D}"/>
          </ac:spMkLst>
        </pc:spChg>
        <pc:spChg chg="del mod">
          <ac:chgData name="Jerish B" userId="bc9a5334fe81bba9" providerId="LiveId" clId="{92B33AC8-A47D-4DA1-B7FD-8233AC2624AC}" dt="2021-05-21T08:44:27.447" v="870" actId="478"/>
          <ac:spMkLst>
            <pc:docMk/>
            <pc:sldMk cId="1686810992" sldId="281"/>
            <ac:spMk id="3" creationId="{FB53F2E4-E56C-49C2-8697-A14EBDAECCA1}"/>
          </ac:spMkLst>
        </pc:spChg>
        <pc:picChg chg="add mod">
          <ac:chgData name="Jerish B" userId="bc9a5334fe81bba9" providerId="LiveId" clId="{92B33AC8-A47D-4DA1-B7FD-8233AC2624AC}" dt="2021-05-21T08:44:35.070" v="872" actId="1076"/>
          <ac:picMkLst>
            <pc:docMk/>
            <pc:sldMk cId="1686810992" sldId="281"/>
            <ac:picMk id="4" creationId="{6D0E93D2-F62D-408F-AAF9-9E09EB420E8B}"/>
          </ac:picMkLst>
        </pc:picChg>
        <pc:picChg chg="add mod">
          <ac:chgData name="Jerish B" userId="bc9a5334fe81bba9" providerId="LiveId" clId="{92B33AC8-A47D-4DA1-B7FD-8233AC2624AC}" dt="2021-05-21T08:44:44.614" v="874" actId="1076"/>
          <ac:picMkLst>
            <pc:docMk/>
            <pc:sldMk cId="1686810992" sldId="281"/>
            <ac:picMk id="5" creationId="{048F549B-7710-4D57-90FF-3B3ABED30401}"/>
          </ac:picMkLst>
        </pc:picChg>
      </pc:sldChg>
      <pc:sldChg chg="modSp new mod">
        <pc:chgData name="Jerish B" userId="bc9a5334fe81bba9" providerId="LiveId" clId="{92B33AC8-A47D-4DA1-B7FD-8233AC2624AC}" dt="2021-05-21T08:45:46.785" v="896" actId="12"/>
        <pc:sldMkLst>
          <pc:docMk/>
          <pc:sldMk cId="3151866245" sldId="282"/>
        </pc:sldMkLst>
        <pc:spChg chg="mod">
          <ac:chgData name="Jerish B" userId="bc9a5334fe81bba9" providerId="LiveId" clId="{92B33AC8-A47D-4DA1-B7FD-8233AC2624AC}" dt="2021-05-21T08:45:18.308" v="892" actId="14100"/>
          <ac:spMkLst>
            <pc:docMk/>
            <pc:sldMk cId="3151866245" sldId="282"/>
            <ac:spMk id="2" creationId="{254597AA-D409-48E1-B7CF-CF729D7DECC0}"/>
          </ac:spMkLst>
        </pc:spChg>
        <pc:spChg chg="mod">
          <ac:chgData name="Jerish B" userId="bc9a5334fe81bba9" providerId="LiveId" clId="{92B33AC8-A47D-4DA1-B7FD-8233AC2624AC}" dt="2021-05-21T08:45:46.785" v="896" actId="12"/>
          <ac:spMkLst>
            <pc:docMk/>
            <pc:sldMk cId="3151866245" sldId="282"/>
            <ac:spMk id="3" creationId="{4C858F4E-2C36-4C8F-A0E8-4F6CBB2190DF}"/>
          </ac:spMkLst>
        </pc:spChg>
      </pc:sldChg>
      <pc:sldChg chg="delSp modSp new mod">
        <pc:chgData name="Jerish B" userId="bc9a5334fe81bba9" providerId="LiveId" clId="{92B33AC8-A47D-4DA1-B7FD-8233AC2624AC}" dt="2021-05-21T08:46:32.062" v="906" actId="14100"/>
        <pc:sldMkLst>
          <pc:docMk/>
          <pc:sldMk cId="303807154" sldId="283"/>
        </pc:sldMkLst>
        <pc:spChg chg="del mod">
          <ac:chgData name="Jerish B" userId="bc9a5334fe81bba9" providerId="LiveId" clId="{92B33AC8-A47D-4DA1-B7FD-8233AC2624AC}" dt="2021-05-21T08:46:05.609" v="899" actId="478"/>
          <ac:spMkLst>
            <pc:docMk/>
            <pc:sldMk cId="303807154" sldId="283"/>
            <ac:spMk id="2" creationId="{F5D622F3-3CDD-4DBA-8549-50378C229A1B}"/>
          </ac:spMkLst>
        </pc:spChg>
        <pc:spChg chg="mod">
          <ac:chgData name="Jerish B" userId="bc9a5334fe81bba9" providerId="LiveId" clId="{92B33AC8-A47D-4DA1-B7FD-8233AC2624AC}" dt="2021-05-21T08:46:32.062" v="906" actId="14100"/>
          <ac:spMkLst>
            <pc:docMk/>
            <pc:sldMk cId="303807154" sldId="283"/>
            <ac:spMk id="3" creationId="{4083122D-2768-4049-8D79-0FB86F456201}"/>
          </ac:spMkLst>
        </pc:spChg>
      </pc:sldChg>
      <pc:sldChg chg="addSp modSp new mod">
        <pc:chgData name="Jerish B" userId="bc9a5334fe81bba9" providerId="LiveId" clId="{92B33AC8-A47D-4DA1-B7FD-8233AC2624AC}" dt="2021-05-21T08:53:27.652" v="1131" actId="20577"/>
        <pc:sldMkLst>
          <pc:docMk/>
          <pc:sldMk cId="2838906130" sldId="284"/>
        </pc:sldMkLst>
        <pc:spChg chg="mod">
          <ac:chgData name="Jerish B" userId="bc9a5334fe81bba9" providerId="LiveId" clId="{92B33AC8-A47D-4DA1-B7FD-8233AC2624AC}" dt="2021-05-21T08:53:27.652" v="1131" actId="20577"/>
          <ac:spMkLst>
            <pc:docMk/>
            <pc:sldMk cId="2838906130" sldId="284"/>
            <ac:spMk id="2" creationId="{26948FAF-AA1B-48C2-B340-819AACF2C617}"/>
          </ac:spMkLst>
        </pc:spChg>
        <pc:spChg chg="mod">
          <ac:chgData name="Jerish B" userId="bc9a5334fe81bba9" providerId="LiveId" clId="{92B33AC8-A47D-4DA1-B7FD-8233AC2624AC}" dt="2021-05-21T08:52:54.565" v="1110" actId="20577"/>
          <ac:spMkLst>
            <pc:docMk/>
            <pc:sldMk cId="2838906130" sldId="284"/>
            <ac:spMk id="3" creationId="{30A5E4FB-A86D-44C1-B503-8EB3D2D103CF}"/>
          </ac:spMkLst>
        </pc:spChg>
        <pc:spChg chg="add mod">
          <ac:chgData name="Jerish B" userId="bc9a5334fe81bba9" providerId="LiveId" clId="{92B33AC8-A47D-4DA1-B7FD-8233AC2624AC}" dt="2021-05-21T08:52:08.139" v="1092" actId="12"/>
          <ac:spMkLst>
            <pc:docMk/>
            <pc:sldMk cId="2838906130" sldId="284"/>
            <ac:spMk id="4" creationId="{09BBEF88-0B8B-43AA-9F3D-2616BCC66573}"/>
          </ac:spMkLst>
        </pc:spChg>
      </pc:sldChg>
      <pc:sldChg chg="addSp modSp new mod">
        <pc:chgData name="Jerish B" userId="bc9a5334fe81bba9" providerId="LiveId" clId="{92B33AC8-A47D-4DA1-B7FD-8233AC2624AC}" dt="2021-05-21T08:58:12.906" v="1179" actId="14100"/>
        <pc:sldMkLst>
          <pc:docMk/>
          <pc:sldMk cId="2039352920" sldId="285"/>
        </pc:sldMkLst>
        <pc:spChg chg="mod">
          <ac:chgData name="Jerish B" userId="bc9a5334fe81bba9" providerId="LiveId" clId="{92B33AC8-A47D-4DA1-B7FD-8233AC2624AC}" dt="2021-05-21T08:58:12.906" v="1179" actId="14100"/>
          <ac:spMkLst>
            <pc:docMk/>
            <pc:sldMk cId="2039352920" sldId="285"/>
            <ac:spMk id="2" creationId="{25FB24F8-43BF-4B98-A65D-9CFD88245353}"/>
          </ac:spMkLst>
        </pc:spChg>
        <pc:spChg chg="mod">
          <ac:chgData name="Jerish B" userId="bc9a5334fe81bba9" providerId="LiveId" clId="{92B33AC8-A47D-4DA1-B7FD-8233AC2624AC}" dt="2021-05-21T08:55:27.888" v="1156" actId="27636"/>
          <ac:spMkLst>
            <pc:docMk/>
            <pc:sldMk cId="2039352920" sldId="285"/>
            <ac:spMk id="3" creationId="{B7BE5901-0A74-4EDA-8EB1-7AF4ED507A96}"/>
          </ac:spMkLst>
        </pc:spChg>
        <pc:spChg chg="add mod">
          <ac:chgData name="Jerish B" userId="bc9a5334fe81bba9" providerId="LiveId" clId="{92B33AC8-A47D-4DA1-B7FD-8233AC2624AC}" dt="2021-05-21T08:56:14.720" v="1161" actId="2711"/>
          <ac:spMkLst>
            <pc:docMk/>
            <pc:sldMk cId="2039352920" sldId="285"/>
            <ac:spMk id="4" creationId="{DE7329E4-75B1-4A93-80B4-23E2D57C2CF2}"/>
          </ac:spMkLst>
        </pc:spChg>
      </pc:sldChg>
      <pc:sldChg chg="addSp modSp new mod">
        <pc:chgData name="Jerish B" userId="bc9a5334fe81bba9" providerId="LiveId" clId="{92B33AC8-A47D-4DA1-B7FD-8233AC2624AC}" dt="2021-05-21T08:59:43.414" v="1191" actId="12"/>
        <pc:sldMkLst>
          <pc:docMk/>
          <pc:sldMk cId="2797732247" sldId="286"/>
        </pc:sldMkLst>
        <pc:spChg chg="mod">
          <ac:chgData name="Jerish B" userId="bc9a5334fe81bba9" providerId="LiveId" clId="{92B33AC8-A47D-4DA1-B7FD-8233AC2624AC}" dt="2021-05-21T08:58:19.248" v="1180" actId="14100"/>
          <ac:spMkLst>
            <pc:docMk/>
            <pc:sldMk cId="2797732247" sldId="286"/>
            <ac:spMk id="2" creationId="{91820A14-52A0-4B1A-B2D0-A3693AA156F1}"/>
          </ac:spMkLst>
        </pc:spChg>
        <pc:spChg chg="mod">
          <ac:chgData name="Jerish B" userId="bc9a5334fe81bba9" providerId="LiveId" clId="{92B33AC8-A47D-4DA1-B7FD-8233AC2624AC}" dt="2021-05-21T08:59:03.252" v="1185" actId="14100"/>
          <ac:spMkLst>
            <pc:docMk/>
            <pc:sldMk cId="2797732247" sldId="286"/>
            <ac:spMk id="3" creationId="{C6940120-A192-464B-9975-74682376CEC0}"/>
          </ac:spMkLst>
        </pc:spChg>
        <pc:spChg chg="add mod">
          <ac:chgData name="Jerish B" userId="bc9a5334fe81bba9" providerId="LiveId" clId="{92B33AC8-A47D-4DA1-B7FD-8233AC2624AC}" dt="2021-05-21T08:59:43.414" v="1191" actId="12"/>
          <ac:spMkLst>
            <pc:docMk/>
            <pc:sldMk cId="2797732247" sldId="286"/>
            <ac:spMk id="4" creationId="{8C967D1F-335B-4BDC-B774-FB6877FAFC0E}"/>
          </ac:spMkLst>
        </pc:spChg>
      </pc:sldChg>
      <pc:sldChg chg="addSp modSp new mod">
        <pc:chgData name="Jerish B" userId="bc9a5334fe81bba9" providerId="LiveId" clId="{92B33AC8-A47D-4DA1-B7FD-8233AC2624AC}" dt="2021-05-21T09:02:08.764" v="1223" actId="20577"/>
        <pc:sldMkLst>
          <pc:docMk/>
          <pc:sldMk cId="2578816896" sldId="287"/>
        </pc:sldMkLst>
        <pc:spChg chg="mod">
          <ac:chgData name="Jerish B" userId="bc9a5334fe81bba9" providerId="LiveId" clId="{92B33AC8-A47D-4DA1-B7FD-8233AC2624AC}" dt="2021-05-21T09:00:27.845" v="1208" actId="14100"/>
          <ac:spMkLst>
            <pc:docMk/>
            <pc:sldMk cId="2578816896" sldId="287"/>
            <ac:spMk id="2" creationId="{5BB9B4FE-5E78-4515-894B-5AE1EE1ED7F6}"/>
          </ac:spMkLst>
        </pc:spChg>
        <pc:spChg chg="mod">
          <ac:chgData name="Jerish B" userId="bc9a5334fe81bba9" providerId="LiveId" clId="{92B33AC8-A47D-4DA1-B7FD-8233AC2624AC}" dt="2021-05-21T09:01:16.566" v="1216" actId="27636"/>
          <ac:spMkLst>
            <pc:docMk/>
            <pc:sldMk cId="2578816896" sldId="287"/>
            <ac:spMk id="3" creationId="{06B8062F-7B75-47AD-9A59-431B7E6AB173}"/>
          </ac:spMkLst>
        </pc:spChg>
        <pc:spChg chg="add mod">
          <ac:chgData name="Jerish B" userId="bc9a5334fe81bba9" providerId="LiveId" clId="{92B33AC8-A47D-4DA1-B7FD-8233AC2624AC}" dt="2021-05-21T09:02:08.764" v="1223" actId="20577"/>
          <ac:spMkLst>
            <pc:docMk/>
            <pc:sldMk cId="2578816896" sldId="287"/>
            <ac:spMk id="4" creationId="{7747003B-A3E7-45FC-8E4E-685FCA6A4D02}"/>
          </ac:spMkLst>
        </pc:spChg>
      </pc:sldChg>
      <pc:sldChg chg="addSp modSp new mod">
        <pc:chgData name="Jerish B" userId="bc9a5334fe81bba9" providerId="LiveId" clId="{92B33AC8-A47D-4DA1-B7FD-8233AC2624AC}" dt="2021-05-21T09:06:06.440" v="1274" actId="14100"/>
        <pc:sldMkLst>
          <pc:docMk/>
          <pc:sldMk cId="1564268541" sldId="288"/>
        </pc:sldMkLst>
        <pc:spChg chg="mod">
          <ac:chgData name="Jerish B" userId="bc9a5334fe81bba9" providerId="LiveId" clId="{92B33AC8-A47D-4DA1-B7FD-8233AC2624AC}" dt="2021-05-21T09:02:56.981" v="1255" actId="207"/>
          <ac:spMkLst>
            <pc:docMk/>
            <pc:sldMk cId="1564268541" sldId="288"/>
            <ac:spMk id="2" creationId="{3940C6C2-D832-4364-892F-A4C6E7D51606}"/>
          </ac:spMkLst>
        </pc:spChg>
        <pc:spChg chg="mod">
          <ac:chgData name="Jerish B" userId="bc9a5334fe81bba9" providerId="LiveId" clId="{92B33AC8-A47D-4DA1-B7FD-8233AC2624AC}" dt="2021-05-21T09:05:05.768" v="1267" actId="14100"/>
          <ac:spMkLst>
            <pc:docMk/>
            <pc:sldMk cId="1564268541" sldId="288"/>
            <ac:spMk id="3" creationId="{E5DE63E1-F1AA-49C8-B810-224B94247347}"/>
          </ac:spMkLst>
        </pc:spChg>
        <pc:spChg chg="add mod">
          <ac:chgData name="Jerish B" userId="bc9a5334fe81bba9" providerId="LiveId" clId="{92B33AC8-A47D-4DA1-B7FD-8233AC2624AC}" dt="2021-05-21T09:06:06.440" v="1274" actId="14100"/>
          <ac:spMkLst>
            <pc:docMk/>
            <pc:sldMk cId="1564268541" sldId="288"/>
            <ac:spMk id="4" creationId="{B59A4CA4-B7B7-43C5-A712-CB240CE7BA5E}"/>
          </ac:spMkLst>
        </pc:spChg>
      </pc:sldChg>
      <pc:sldChg chg="modSp new mod">
        <pc:chgData name="Jerish B" userId="bc9a5334fe81bba9" providerId="LiveId" clId="{92B33AC8-A47D-4DA1-B7FD-8233AC2624AC}" dt="2021-05-21T09:07:35.853" v="1289" actId="207"/>
        <pc:sldMkLst>
          <pc:docMk/>
          <pc:sldMk cId="4251212141" sldId="289"/>
        </pc:sldMkLst>
        <pc:spChg chg="mod">
          <ac:chgData name="Jerish B" userId="bc9a5334fe81bba9" providerId="LiveId" clId="{92B33AC8-A47D-4DA1-B7FD-8233AC2624AC}" dt="2021-05-21T09:07:03.031" v="1284" actId="20577"/>
          <ac:spMkLst>
            <pc:docMk/>
            <pc:sldMk cId="4251212141" sldId="289"/>
            <ac:spMk id="2" creationId="{56C37974-FC5E-47F8-909B-499C5C4CE555}"/>
          </ac:spMkLst>
        </pc:spChg>
        <pc:spChg chg="mod">
          <ac:chgData name="Jerish B" userId="bc9a5334fe81bba9" providerId="LiveId" clId="{92B33AC8-A47D-4DA1-B7FD-8233AC2624AC}" dt="2021-05-21T09:07:35.853" v="1289" actId="207"/>
          <ac:spMkLst>
            <pc:docMk/>
            <pc:sldMk cId="4251212141" sldId="289"/>
            <ac:spMk id="3" creationId="{A46AA177-30B0-4A20-A171-DEBAD60C222E}"/>
          </ac:spMkLst>
        </pc:spChg>
      </pc:sldChg>
      <pc:sldChg chg="addSp delSp modSp new mod">
        <pc:chgData name="Jerish B" userId="bc9a5334fe81bba9" providerId="LiveId" clId="{92B33AC8-A47D-4DA1-B7FD-8233AC2624AC}" dt="2021-05-21T09:09:00.902" v="1300" actId="14100"/>
        <pc:sldMkLst>
          <pc:docMk/>
          <pc:sldMk cId="1199056176" sldId="290"/>
        </pc:sldMkLst>
        <pc:spChg chg="del mod">
          <ac:chgData name="Jerish B" userId="bc9a5334fe81bba9" providerId="LiveId" clId="{92B33AC8-A47D-4DA1-B7FD-8233AC2624AC}" dt="2021-05-21T09:07:50.425" v="1293" actId="478"/>
          <ac:spMkLst>
            <pc:docMk/>
            <pc:sldMk cId="1199056176" sldId="290"/>
            <ac:spMk id="2" creationId="{905B032D-EAE5-4671-B831-6421E3EB5968}"/>
          </ac:spMkLst>
        </pc:spChg>
        <pc:spChg chg="del mod">
          <ac:chgData name="Jerish B" userId="bc9a5334fe81bba9" providerId="LiveId" clId="{92B33AC8-A47D-4DA1-B7FD-8233AC2624AC}" dt="2021-05-21T09:07:54.064" v="1295" actId="478"/>
          <ac:spMkLst>
            <pc:docMk/>
            <pc:sldMk cId="1199056176" sldId="290"/>
            <ac:spMk id="3" creationId="{44B25CAC-A67D-44D8-B7A0-3B8B005335DE}"/>
          </ac:spMkLst>
        </pc:spChg>
        <pc:picChg chg="add mod">
          <ac:chgData name="Jerish B" userId="bc9a5334fe81bba9" providerId="LiveId" clId="{92B33AC8-A47D-4DA1-B7FD-8233AC2624AC}" dt="2021-05-21T09:09:00.902" v="1300" actId="14100"/>
          <ac:picMkLst>
            <pc:docMk/>
            <pc:sldMk cId="1199056176" sldId="290"/>
            <ac:picMk id="1026" creationId="{0E5C6D09-841E-4473-A9CE-0D07C216B6F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34BF68-A8F6-49D9-BAAC-E5474F395BDB}"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02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4BF68-A8F6-49D9-BAAC-E5474F395BDB}"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177337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4BF68-A8F6-49D9-BAAC-E5474F395BDB}"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101883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4BF68-A8F6-49D9-BAAC-E5474F395BDB}"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2301947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34BF68-A8F6-49D9-BAAC-E5474F395BDB}"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85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34BF68-A8F6-49D9-BAAC-E5474F395BDB}"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30903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34BF68-A8F6-49D9-BAAC-E5474F395BDB}" type="datetimeFigureOut">
              <a:rPr lang="en-IN" smtClean="0"/>
              <a:t>21-05-2021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297753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34BF68-A8F6-49D9-BAAC-E5474F395BDB}" type="datetimeFigureOut">
              <a:rPr lang="en-IN" smtClean="0"/>
              <a:t>21-05-2021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2876358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34BF68-A8F6-49D9-BAAC-E5474F395BDB}" type="datetimeFigureOut">
              <a:rPr lang="en-IN" smtClean="0"/>
              <a:t>21-05-2021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3336456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34BF68-A8F6-49D9-BAAC-E5474F395BDB}" type="datetimeFigureOut">
              <a:rPr lang="en-IN" smtClean="0"/>
              <a:t>21-05-2021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45C8DD-3178-4432-92A8-59F619C6FD03}" type="slidenum">
              <a:rPr lang="en-IN" smtClean="0"/>
              <a:t>‹#›</a:t>
            </a:fld>
            <a:endParaRPr lang="en-IN"/>
          </a:p>
        </p:txBody>
      </p:sp>
    </p:spTree>
    <p:extLst>
      <p:ext uri="{BB962C8B-B14F-4D97-AF65-F5344CB8AC3E}">
        <p14:creationId xmlns:p14="http://schemas.microsoft.com/office/powerpoint/2010/main" val="160610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4BF68-A8F6-49D9-BAAC-E5474F395BDB}"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5C8DD-3178-4432-92A8-59F619C6FD03}" type="slidenum">
              <a:rPr lang="en-IN" smtClean="0"/>
              <a:t>‹#›</a:t>
            </a:fld>
            <a:endParaRPr lang="en-IN"/>
          </a:p>
        </p:txBody>
      </p:sp>
    </p:spTree>
    <p:extLst>
      <p:ext uri="{BB962C8B-B14F-4D97-AF65-F5344CB8AC3E}">
        <p14:creationId xmlns:p14="http://schemas.microsoft.com/office/powerpoint/2010/main" val="324180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34BF68-A8F6-49D9-BAAC-E5474F395BDB}" type="datetimeFigureOut">
              <a:rPr lang="en-IN" smtClean="0"/>
              <a:t>21-05-2021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45C8DD-3178-4432-92A8-59F619C6FD0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53135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FA74-F923-435D-8DF8-009403D31BB0}"/>
              </a:ext>
            </a:extLst>
          </p:cNvPr>
          <p:cNvSpPr>
            <a:spLocks noGrp="1"/>
          </p:cNvSpPr>
          <p:nvPr>
            <p:ph type="ctrTitle"/>
          </p:nvPr>
        </p:nvSpPr>
        <p:spPr/>
        <p:txBody>
          <a:bodyPr/>
          <a:lstStyle/>
          <a:p>
            <a:r>
              <a:rPr lang="en-IN" sz="3200" b="1" strike="noStrike" dirty="0">
                <a:solidFill>
                  <a:schemeClr val="tx1"/>
                </a:solidFill>
                <a:effectLst/>
                <a:latin typeface="Georgia" panose="02040502050405020303" pitchFamily="18" charset="0"/>
                <a:ea typeface="Calibri" panose="020F0502020204030204" pitchFamily="34" charset="0"/>
                <a:cs typeface="Calibri" panose="020F0502020204030204" pitchFamily="34" charset="0"/>
              </a:rPr>
              <a:t>E-retail factors for customer activation and retention: A case study from Indian e-commerce customers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15DCC92-1024-4CD7-B980-2C2FE905614D}"/>
              </a:ext>
            </a:extLst>
          </p:cNvPr>
          <p:cNvSpPr>
            <a:spLocks noGrp="1"/>
          </p:cNvSpPr>
          <p:nvPr>
            <p:ph type="subTitle" idx="1"/>
          </p:nvPr>
        </p:nvSpPr>
        <p:spPr>
          <a:xfrm>
            <a:off x="8939814" y="4325112"/>
            <a:ext cx="2796465" cy="2040178"/>
          </a:xfrm>
        </p:spPr>
        <p:txBody>
          <a:bodyPr>
            <a:normAutofit fontScale="47500" lnSpcReduction="20000"/>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submitted by:</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B. </a:t>
            </a:r>
            <a:r>
              <a:rPr lang="en-IN" sz="3300" b="1" dirty="0" err="1">
                <a:solidFill>
                  <a:schemeClr val="tx1"/>
                </a:solidFill>
                <a:effectLst/>
                <a:latin typeface="Georgia" panose="02040502050405020303" pitchFamily="18" charset="0"/>
                <a:ea typeface="Calibri" panose="020F0502020204030204" pitchFamily="34" charset="0"/>
                <a:cs typeface="Calibri" panose="020F0502020204030204" pitchFamily="34" charset="0"/>
              </a:rPr>
              <a:t>jerish</a:t>
            </a: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603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C283-E905-4C3D-AD93-72BEEC207D02}"/>
              </a:ext>
            </a:extLst>
          </p:cNvPr>
          <p:cNvSpPr>
            <a:spLocks noGrp="1"/>
          </p:cNvSpPr>
          <p:nvPr>
            <p:ph type="title"/>
          </p:nvPr>
        </p:nvSpPr>
        <p:spPr/>
        <p:txBody>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Analysis of website feedbacks obtained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405A4B2-5CE4-40E2-A8FE-1DBA370DD2D1}"/>
              </a:ext>
            </a:extLst>
          </p:cNvPr>
          <p:cNvSpPr>
            <a:spLocks noGrp="1"/>
          </p:cNvSpPr>
          <p:nvPr>
            <p:ph idx="1"/>
          </p:nvPr>
        </p:nvSpPr>
        <p:spPr>
          <a:xfrm>
            <a:off x="1097280" y="4918228"/>
            <a:ext cx="10159604" cy="1384917"/>
          </a:xfrm>
        </p:spPr>
        <p:txBody>
          <a:bodyPr>
            <a:normAutofit fontScale="55000" lnSpcReduction="20000"/>
          </a:bodyPr>
          <a:lstStyle/>
          <a:p>
            <a:pPr>
              <a:buFont typeface="Wingdings" panose="05000000000000000000" pitchFamily="2" charset="2"/>
              <a:buChar char="Ø"/>
            </a:pPr>
            <a:r>
              <a:rPr lang="en-IN" sz="3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can see that after column 47, there are both positive and negative feedbacks of the websites, which are given by the correspondents. We will analyse those data by using data analysis process.</a:t>
            </a:r>
          </a:p>
          <a:p>
            <a:pPr algn="just">
              <a:buFont typeface="Wingdings" panose="05000000000000000000" pitchFamily="2" charset="2"/>
              <a:buChar char="Ø"/>
            </a:pPr>
            <a:r>
              <a:rPr lang="en-IN" sz="3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First, we will extract only the feedbacks data and then save it in a new data frame, which will be used for further process.</a:t>
            </a:r>
          </a:p>
          <a:p>
            <a:endParaRPr lang="en-IN" dirty="0"/>
          </a:p>
        </p:txBody>
      </p:sp>
      <p:pic>
        <p:nvPicPr>
          <p:cNvPr id="4" name="Picture 3">
            <a:extLst>
              <a:ext uri="{FF2B5EF4-FFF2-40B4-BE49-F238E27FC236}">
                <a16:creationId xmlns:a16="http://schemas.microsoft.com/office/drawing/2014/main" id="{76D47F6D-E04B-4AA2-9170-C3EFA7AB2C8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20" y="1214452"/>
            <a:ext cx="10220564" cy="3517346"/>
          </a:xfrm>
          <a:prstGeom prst="rect">
            <a:avLst/>
          </a:prstGeom>
          <a:noFill/>
          <a:ln>
            <a:noFill/>
          </a:ln>
        </p:spPr>
      </p:pic>
    </p:spTree>
    <p:extLst>
      <p:ext uri="{BB962C8B-B14F-4D97-AF65-F5344CB8AC3E}">
        <p14:creationId xmlns:p14="http://schemas.microsoft.com/office/powerpoint/2010/main" val="51190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9FA88-7FC4-40B2-81C2-29281EE3899A}"/>
              </a:ext>
            </a:extLst>
          </p:cNvPr>
          <p:cNvSpPr>
            <a:spLocks noGrp="1"/>
          </p:cNvSpPr>
          <p:nvPr>
            <p:ph idx="1"/>
          </p:nvPr>
        </p:nvSpPr>
        <p:spPr>
          <a:xfrm>
            <a:off x="1097280" y="275208"/>
            <a:ext cx="10058400" cy="2938509"/>
          </a:xfrm>
        </p:spPr>
        <p:txBody>
          <a:bodyPr/>
          <a:lstStyle/>
          <a:p>
            <a:pPr>
              <a:buFont typeface="Wingdings" panose="05000000000000000000" pitchFamily="2" charset="2"/>
              <a:buChar char="Ø"/>
            </a:pPr>
            <a:r>
              <a:rPr lang="en-IN" sz="1800" dirty="0">
                <a:solidFill>
                  <a:schemeClr val="tx1"/>
                </a:solidFill>
                <a:latin typeface="Georgia" panose="02040502050405020303" pitchFamily="18" charset="0"/>
                <a:ea typeface="Calibri" panose="020F0502020204030204" pitchFamily="34" charset="0"/>
                <a:cs typeface="Times New Roman" panose="02020603050405020304" pitchFamily="18" charset="0"/>
              </a:rPr>
              <a:t>W</a:t>
            </a: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e will analyse the negative feedbacks first by checking the count of websites and the type of feedbacks given to each website. Then, we will save the obtained data in a new data frame and rename the column names.</a:t>
            </a:r>
          </a:p>
          <a:p>
            <a:pPr>
              <a:buFont typeface="Wingdings" panose="05000000000000000000" pitchFamily="2" charset="2"/>
              <a:buChar char="Ø"/>
            </a:pPr>
            <a:r>
              <a:rPr lang="en-IN" sz="1800" dirty="0">
                <a:solidFill>
                  <a:schemeClr val="tx1"/>
                </a:solidFill>
                <a:latin typeface="Georgia" panose="02040502050405020303" pitchFamily="18" charset="0"/>
                <a:cs typeface="Times New Roman" panose="02020603050405020304" pitchFamily="18" charset="0"/>
              </a:rPr>
              <a:t>Then, </a:t>
            </a: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will analyse the positive feedbacks by checking the count of websites and the type of feedbacks given to each website. Then, we will save the obtained data in a new data frame and rename the column names.</a:t>
            </a:r>
          </a:p>
          <a:p>
            <a:pPr>
              <a:buFont typeface="Wingdings" panose="05000000000000000000" pitchFamily="2" charset="2"/>
              <a:buChar char="Ø"/>
            </a:pPr>
            <a:r>
              <a:rPr lang="en-IN" sz="1800" dirty="0">
                <a:solidFill>
                  <a:schemeClr val="tx1"/>
                </a:solidFill>
                <a:latin typeface="Georgia" panose="02040502050405020303" pitchFamily="18" charset="0"/>
                <a:ea typeface="Times New Roman" panose="02020603050405020304" pitchFamily="18" charset="0"/>
                <a:cs typeface="Times New Roman" panose="02020603050405020304" pitchFamily="18" charset="0"/>
              </a:rPr>
              <a:t>W</a:t>
            </a: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e will calculate the percentage of people giving the feedbacks to the website for both positive and negative data.</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A063EEC-0BA8-4B4D-914E-7EC170E6D6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19425" y="2692301"/>
            <a:ext cx="6153150" cy="3444240"/>
          </a:xfrm>
          <a:prstGeom prst="rect">
            <a:avLst/>
          </a:prstGeom>
          <a:noFill/>
          <a:ln>
            <a:noFill/>
          </a:ln>
        </p:spPr>
      </p:pic>
    </p:spTree>
    <p:extLst>
      <p:ext uri="{BB962C8B-B14F-4D97-AF65-F5344CB8AC3E}">
        <p14:creationId xmlns:p14="http://schemas.microsoft.com/office/powerpoint/2010/main" val="82650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FD8B-1328-432C-92E9-FACBC9801CBD}"/>
              </a:ext>
            </a:extLst>
          </p:cNvPr>
          <p:cNvSpPr>
            <a:spLocks noGrp="1"/>
          </p:cNvSpPr>
          <p:nvPr>
            <p:ph type="title"/>
          </p:nvPr>
        </p:nvSpPr>
        <p:spPr>
          <a:xfrm>
            <a:off x="1097280" y="286603"/>
            <a:ext cx="10058400" cy="991781"/>
          </a:xfrm>
        </p:spPr>
        <p:txBody>
          <a:bodyPr>
            <a:normAutofit/>
          </a:bodyPr>
          <a:lstStyle/>
          <a:p>
            <a:r>
              <a:rPr lang="en-US" sz="3200" dirty="0">
                <a:solidFill>
                  <a:schemeClr val="tx1"/>
                </a:solidFill>
                <a:latin typeface="Georgia" panose="02040502050405020303" pitchFamily="18" charset="0"/>
              </a:rPr>
              <a:t>Observations for positive data</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8EAF7FEB-626A-4A6A-B9D9-6DE12F80217C}"/>
              </a:ext>
            </a:extLst>
          </p:cNvPr>
          <p:cNvSpPr>
            <a:spLocks noGrp="1"/>
          </p:cNvSpPr>
          <p:nvPr>
            <p:ph idx="1"/>
          </p:nvPr>
        </p:nvSpPr>
        <p:spPr/>
        <p:txBody>
          <a:bodyPr/>
          <a:lstStyle/>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rank about 90% in satisfying customers, followed by Myntra.</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The maximum percentage Paytm and Snapdeal could score here is 83 and 71 respectively.</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No one is willing to refer Snapdeal to their contacts as it has the less percentage among all websites.</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On an average, Snapdeal and Paytm scores are less when compared to amazon, flipkart and Myntra.</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277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CC6707-6556-41FB-9177-611662C23B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2109" y="323370"/>
            <a:ext cx="6104255" cy="3246120"/>
          </a:xfrm>
          <a:prstGeom prst="rect">
            <a:avLst/>
          </a:prstGeom>
          <a:noFill/>
          <a:ln>
            <a:noFill/>
          </a:ln>
        </p:spPr>
      </p:pic>
      <p:pic>
        <p:nvPicPr>
          <p:cNvPr id="5" name="Picture 4">
            <a:extLst>
              <a:ext uri="{FF2B5EF4-FFF2-40B4-BE49-F238E27FC236}">
                <a16:creationId xmlns:a16="http://schemas.microsoft.com/office/drawing/2014/main" id="{9FC3032C-D010-4EBC-BC5B-42FBBA18225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34100" y="323370"/>
            <a:ext cx="6057900" cy="3223260"/>
          </a:xfrm>
          <a:prstGeom prst="rect">
            <a:avLst/>
          </a:prstGeom>
          <a:noFill/>
          <a:ln>
            <a:noFill/>
          </a:ln>
        </p:spPr>
      </p:pic>
      <p:pic>
        <p:nvPicPr>
          <p:cNvPr id="6" name="Picture 5">
            <a:extLst>
              <a:ext uri="{FF2B5EF4-FFF2-40B4-BE49-F238E27FC236}">
                <a16:creationId xmlns:a16="http://schemas.microsoft.com/office/drawing/2014/main" id="{0B42CC0B-B988-45F9-A26F-D73C09E69ED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89910" y="3822170"/>
            <a:ext cx="6012180" cy="1805940"/>
          </a:xfrm>
          <a:prstGeom prst="rect">
            <a:avLst/>
          </a:prstGeom>
          <a:noFill/>
          <a:ln>
            <a:noFill/>
          </a:ln>
        </p:spPr>
      </p:pic>
    </p:spTree>
    <p:extLst>
      <p:ext uri="{BB962C8B-B14F-4D97-AF65-F5344CB8AC3E}">
        <p14:creationId xmlns:p14="http://schemas.microsoft.com/office/powerpoint/2010/main" val="305269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BC1D-93AC-4E1F-9C83-725462D527BF}"/>
              </a:ext>
            </a:extLst>
          </p:cNvPr>
          <p:cNvSpPr>
            <a:spLocks noGrp="1"/>
          </p:cNvSpPr>
          <p:nvPr>
            <p:ph type="title"/>
          </p:nvPr>
        </p:nvSpPr>
        <p:spPr>
          <a:xfrm>
            <a:off x="1097280" y="286603"/>
            <a:ext cx="10058400" cy="1045047"/>
          </a:xfrm>
        </p:spPr>
        <p:txBody>
          <a:bodyPr>
            <a:normAutofit/>
          </a:bodyPr>
          <a:lstStyle/>
          <a:p>
            <a:r>
              <a:rPr lang="en-US" sz="3200" dirty="0">
                <a:solidFill>
                  <a:schemeClr val="tx1"/>
                </a:solidFill>
                <a:latin typeface="Georgia" panose="02040502050405020303" pitchFamily="18" charset="0"/>
              </a:rPr>
              <a:t>Observations for negative data</a:t>
            </a:r>
            <a:endParaRPr lang="en-IN" sz="3200" dirty="0"/>
          </a:p>
        </p:txBody>
      </p:sp>
      <p:sp>
        <p:nvSpPr>
          <p:cNvPr id="3" name="Content Placeholder 2">
            <a:extLst>
              <a:ext uri="{FF2B5EF4-FFF2-40B4-BE49-F238E27FC236}">
                <a16:creationId xmlns:a16="http://schemas.microsoft.com/office/drawing/2014/main" id="{61EB7128-870F-4D7B-B104-FB1E27CCA1EA}"/>
              </a:ext>
            </a:extLst>
          </p:cNvPr>
          <p:cNvSpPr>
            <a:spLocks noGrp="1"/>
          </p:cNvSpPr>
          <p:nvPr>
            <p:ph idx="1"/>
          </p:nvPr>
        </p:nvSpPr>
        <p:spPr>
          <a:xfrm>
            <a:off x="1097280" y="1845734"/>
            <a:ext cx="10058400" cy="4023360"/>
          </a:xfrm>
        </p:spPr>
        <p:txBody>
          <a:bodyPr>
            <a:normAutofit fontScale="92500" lnSpcReduction="20000"/>
          </a:bodyPr>
          <a:lstStyle/>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Around 65% of Paytm customers are not happy with their delivery period and longer term in loading pages.</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Approx. 60% of Snapdeal customers are not happy about their limited mode of payment and nearly 50% of people are not satisfied in longer time of displaying graphics.</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We can observe that even though with count wise, Amazon and Flipkart showed more negative reviews. When we take percentage, in top 10, Amazon has appeared only once and flipkart has not even appeared even one time.</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The highest percentage Myntra got is 51, whereas flipkart's highest percentage is 46. However, other websites like Paytm, snapdeal.com have got highest percentage for negative reviews around 60-67%.</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In terms of less dissatisfaction, myntra.com and flipkart are better, followed by amazon.</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77169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9C7-3795-4D51-B8B0-227CBE902886}"/>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DATA VISUALIZATION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1B71E0B3-E4E4-41E4-903E-9C13701C9FCC}"/>
              </a:ext>
            </a:extLst>
          </p:cNvPr>
          <p:cNvSpPr>
            <a:spLocks noGrp="1"/>
          </p:cNvSpPr>
          <p:nvPr>
            <p:ph idx="1"/>
          </p:nvPr>
        </p:nvSpPr>
        <p:spPr>
          <a:xfrm>
            <a:off x="1097280" y="1845734"/>
            <a:ext cx="6191287" cy="4023360"/>
          </a:xfrm>
        </p:spPr>
        <p:txBody>
          <a:bodyPr/>
          <a:lstStyle/>
          <a:p>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Now, we will see the different plots done with this dataset in order to know the insight of the data present. Below are the codes given for the plots and the output obtained:</a:t>
            </a:r>
          </a:p>
          <a:p>
            <a:r>
              <a:rPr lang="en-IN" dirty="0">
                <a:solidFill>
                  <a:schemeClr val="tx1"/>
                </a:solidFill>
                <a:latin typeface="Georgia" panose="02040502050405020303" pitchFamily="18" charset="0"/>
              </a:rPr>
              <a:t>Here </a:t>
            </a:r>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are some of the outputs obtained after running the above code:</a:t>
            </a:r>
          </a:p>
          <a:p>
            <a:endParaRPr lang="en-IN" dirty="0"/>
          </a:p>
        </p:txBody>
      </p:sp>
      <p:pic>
        <p:nvPicPr>
          <p:cNvPr id="4" name="Picture 3">
            <a:extLst>
              <a:ext uri="{FF2B5EF4-FFF2-40B4-BE49-F238E27FC236}">
                <a16:creationId xmlns:a16="http://schemas.microsoft.com/office/drawing/2014/main" id="{C8B1ED66-DB2A-4D3D-A3E2-2AC3CEE703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83154" y="1574590"/>
            <a:ext cx="5043743" cy="2005330"/>
          </a:xfrm>
          <a:prstGeom prst="rect">
            <a:avLst/>
          </a:prstGeom>
          <a:noFill/>
          <a:ln>
            <a:noFill/>
          </a:ln>
        </p:spPr>
      </p:pic>
      <p:pic>
        <p:nvPicPr>
          <p:cNvPr id="5" name="Picture 4">
            <a:extLst>
              <a:ext uri="{FF2B5EF4-FFF2-40B4-BE49-F238E27FC236}">
                <a16:creationId xmlns:a16="http://schemas.microsoft.com/office/drawing/2014/main" id="{BDD7BA1C-D3F2-48B2-8713-88620A3D33A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 y="4171097"/>
            <a:ext cx="5341620" cy="2052150"/>
          </a:xfrm>
          <a:prstGeom prst="rect">
            <a:avLst/>
          </a:prstGeom>
          <a:noFill/>
          <a:ln>
            <a:noFill/>
          </a:ln>
        </p:spPr>
      </p:pic>
      <p:pic>
        <p:nvPicPr>
          <p:cNvPr id="6" name="Picture 5">
            <a:extLst>
              <a:ext uri="{FF2B5EF4-FFF2-40B4-BE49-F238E27FC236}">
                <a16:creationId xmlns:a16="http://schemas.microsoft.com/office/drawing/2014/main" id="{79ED541B-494F-4F2F-B1D3-ABB313A6473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8847" y="3579920"/>
            <a:ext cx="5842635" cy="2691299"/>
          </a:xfrm>
          <a:prstGeom prst="rect">
            <a:avLst/>
          </a:prstGeom>
          <a:noFill/>
          <a:ln>
            <a:noFill/>
          </a:ln>
        </p:spPr>
      </p:pic>
    </p:spTree>
    <p:extLst>
      <p:ext uri="{BB962C8B-B14F-4D97-AF65-F5344CB8AC3E}">
        <p14:creationId xmlns:p14="http://schemas.microsoft.com/office/powerpoint/2010/main" val="46812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B00C-E225-444A-BA28-B142DAE8C9AE}"/>
              </a:ext>
            </a:extLst>
          </p:cNvPr>
          <p:cNvSpPr>
            <a:spLocks noGrp="1"/>
          </p:cNvSpPr>
          <p:nvPr>
            <p:ph type="title"/>
          </p:nvPr>
        </p:nvSpPr>
        <p:spPr>
          <a:xfrm>
            <a:off x="1097280" y="286604"/>
            <a:ext cx="10058400" cy="1018414"/>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br>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Observations from the count plot</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5CE2360E-46A6-474A-B081-93E363A61941}"/>
              </a:ext>
            </a:extLst>
          </p:cNvPr>
          <p:cNvSpPr>
            <a:spLocks noGrp="1"/>
          </p:cNvSpPr>
          <p:nvPr>
            <p:ph idx="1"/>
          </p:nvPr>
        </p:nvSpPr>
        <p:spPr>
          <a:xfrm>
            <a:off x="1097280" y="1908698"/>
            <a:ext cx="10058400" cy="4811697"/>
          </a:xfrm>
        </p:spPr>
        <p:txBody>
          <a:bodyPr>
            <a:normAutofit fontScale="77500" lnSpcReduction="20000"/>
          </a:bodyPr>
          <a:lstStyle/>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There are more women respondents than men. It could be that data collection is mainly focused on women.</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Amongst the respondents, the major class targeted is between 21-40 years, followed by 41-50 and less than 20 years. We can understand that the correspondents are mostly from working class.</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respondents are majorly residing in cities like Delhi, Greater Noida, Noida and Bangalore.</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are shopping online for more than 4 years. There are considerable people who are shopping online since less than one year and also it shows that many new customers are being added every year.</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can observe that many have shopped less than 10 times in the past year.</a:t>
            </a:r>
          </a:p>
          <a:p>
            <a:pPr algn="just">
              <a:buFont typeface="Wingdings" panose="05000000000000000000" pitchFamily="2" charset="2"/>
              <a:buChar char="Ø"/>
            </a:pPr>
            <a:r>
              <a:rPr lang="en-IN" sz="2300" dirty="0">
                <a:solidFill>
                  <a:schemeClr val="tx1"/>
                </a:solidFill>
                <a:latin typeface="Georgia" panose="02040502050405020303" pitchFamily="18" charset="0"/>
                <a:ea typeface="Calibri" panose="020F0502020204030204" pitchFamily="34" charset="0"/>
                <a:cs typeface="Times New Roman" panose="02020603050405020304" pitchFamily="18" charset="0"/>
              </a:rPr>
              <a:t> </a:t>
            </a: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of them use mobile to shop online, followed by laptop, desktop and tablet.</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Windows constitute the major OS of the customer device, followed by Android and Mac.</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58106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0F796E-0529-48F1-8395-51B9035E47DB}"/>
              </a:ext>
            </a:extLst>
          </p:cNvPr>
          <p:cNvSpPr>
            <a:spLocks noGrp="1"/>
          </p:cNvSpPr>
          <p:nvPr>
            <p:ph idx="1"/>
          </p:nvPr>
        </p:nvSpPr>
        <p:spPr>
          <a:xfrm>
            <a:off x="1097280" y="523783"/>
            <a:ext cx="10058400" cy="5832629"/>
          </a:xfrm>
        </p:spPr>
        <p:txBody>
          <a:bodyPr>
            <a:normAutofit/>
          </a:bodyPr>
          <a:lstStyle/>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Google Chrome is majorly used to access the shopping website. </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are becoming customers of their favourite stores by using the search engine. Content marketing or display advertisements are not that impactful when coming to online marketing. So, companies should spend more on advertising on search engines.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For repeated visits, people use search engine first, followed by app and direct URL. We can see that difference between app and search engine is small.</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people spend more than 15 minutes before making a purchase, followed by 6-10 minutes.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major payment method used by all is credit/debit cards, followed by COD and e-wallets.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have mentioned that sometimes they would leave the cart without purchasing and the major reason they have mentioned is that they are finding some better alternative offer. It means that people are comparing from many online websites before making any purchase.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strongly agree that content of website must be easy to read and understandable.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customers want information of similar products to make purchase.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customers want complete information on listed sellers and their products being offered.</a:t>
            </a:r>
          </a:p>
          <a:p>
            <a:pPr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68138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EE5A6B-4466-4B3B-8A10-6ED7E6A9842D}"/>
              </a:ext>
            </a:extLst>
          </p:cNvPr>
          <p:cNvSpPr>
            <a:spLocks noGrp="1"/>
          </p:cNvSpPr>
          <p:nvPr>
            <p:ph idx="1"/>
          </p:nvPr>
        </p:nvSpPr>
        <p:spPr>
          <a:xfrm>
            <a:off x="1097280" y="772356"/>
            <a:ext cx="10058400" cy="5096737"/>
          </a:xfrm>
        </p:spPr>
        <p:txBody>
          <a:bodyPr>
            <a:normAutofit fontScale="92500" lnSpcReduction="10000"/>
          </a:bodyPr>
          <a:lstStyle/>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want all relevant information on the listed products and very less customers disagree to that.</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customers wanted the websites to be easily navigated.</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customers wanted high loading and processing speed, user friendly interface of website, convenient payment method, high trust on website, empathy towards customers, guarantee privacy of customers, responsiveness-availability of several communication channels, etc.</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feel that online shopping provides monitory benefits and discounts.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also feel that shopping online is convenient and flexible.</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Return policy is important for deciding the product purchase to many customers.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customers find shopping through online helps them financially because of cost and discount factors.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When it comes to certain factors like gratification, social status enhancement because of shopping, or whether shopping online gives a thrill or adventure, customers are more indifferent to these. So, there is an ample scope in giving more enhanced experienced to customers in this regard.</a:t>
            </a:r>
          </a:p>
          <a:p>
            <a:endParaRPr lang="en-IN" dirty="0"/>
          </a:p>
        </p:txBody>
      </p:sp>
    </p:spTree>
    <p:extLst>
      <p:ext uri="{BB962C8B-B14F-4D97-AF65-F5344CB8AC3E}">
        <p14:creationId xmlns:p14="http://schemas.microsoft.com/office/powerpoint/2010/main" val="250485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A575-6510-470F-A624-389CA451FD8C}"/>
              </a:ext>
            </a:extLst>
          </p:cNvPr>
          <p:cNvSpPr>
            <a:spLocks noGrp="1"/>
          </p:cNvSpPr>
          <p:nvPr>
            <p:ph type="title"/>
          </p:nvPr>
        </p:nvSpPr>
        <p:spPr>
          <a:xfrm>
            <a:off x="1097280" y="286604"/>
            <a:ext cx="10058400" cy="1089436"/>
          </a:xfrm>
        </p:spPr>
        <p:txBody>
          <a:bodyPr>
            <a:normAutofit/>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Count plot for gender</a:t>
            </a:r>
            <a:endParaRPr lang="en-IN" sz="3200" dirty="0">
              <a:solidFill>
                <a:schemeClr val="tx1"/>
              </a:solidFill>
              <a:latin typeface="Georgia" panose="02040502050405020303" pitchFamily="18" charset="0"/>
            </a:endParaRPr>
          </a:p>
        </p:txBody>
      </p:sp>
      <p:pic>
        <p:nvPicPr>
          <p:cNvPr id="4" name="Picture 3">
            <a:extLst>
              <a:ext uri="{FF2B5EF4-FFF2-40B4-BE49-F238E27FC236}">
                <a16:creationId xmlns:a16="http://schemas.microsoft.com/office/drawing/2014/main" id="{7F61706B-20D2-4B65-984E-6C4E850828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10850" y="2526141"/>
            <a:ext cx="5854065" cy="3474720"/>
          </a:xfrm>
          <a:prstGeom prst="rect">
            <a:avLst/>
          </a:prstGeom>
          <a:noFill/>
          <a:ln>
            <a:noFill/>
          </a:ln>
        </p:spPr>
      </p:pic>
      <p:pic>
        <p:nvPicPr>
          <p:cNvPr id="5" name="Picture 4">
            <a:extLst>
              <a:ext uri="{FF2B5EF4-FFF2-40B4-BE49-F238E27FC236}">
                <a16:creationId xmlns:a16="http://schemas.microsoft.com/office/drawing/2014/main" id="{25AB0D03-E888-44DA-B81C-AA87A9412BC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36320" y="1667226"/>
            <a:ext cx="5905500" cy="1043940"/>
          </a:xfrm>
          <a:prstGeom prst="rect">
            <a:avLst/>
          </a:prstGeom>
          <a:noFill/>
          <a:ln>
            <a:noFill/>
          </a:ln>
        </p:spPr>
      </p:pic>
      <p:pic>
        <p:nvPicPr>
          <p:cNvPr id="6" name="Picture 5">
            <a:extLst>
              <a:ext uri="{FF2B5EF4-FFF2-40B4-BE49-F238E27FC236}">
                <a16:creationId xmlns:a16="http://schemas.microsoft.com/office/drawing/2014/main" id="{EF343602-61BD-488E-AA79-CED3C5D16B7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57530" y="1667226"/>
            <a:ext cx="5731510" cy="3320415"/>
          </a:xfrm>
          <a:prstGeom prst="rect">
            <a:avLst/>
          </a:prstGeom>
          <a:noFill/>
          <a:ln>
            <a:noFill/>
          </a:ln>
        </p:spPr>
      </p:pic>
    </p:spTree>
    <p:extLst>
      <p:ext uri="{BB962C8B-B14F-4D97-AF65-F5344CB8AC3E}">
        <p14:creationId xmlns:p14="http://schemas.microsoft.com/office/powerpoint/2010/main" val="10763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FE0A-20E7-444B-B8CE-A957373D784C}"/>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INTRODUCTION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3B7E6A3A-7CC3-4292-8E54-55B4A6B378FB}"/>
              </a:ext>
            </a:extLst>
          </p:cNvPr>
          <p:cNvSpPr>
            <a:spLocks noGrp="1"/>
          </p:cNvSpPr>
          <p:nvPr>
            <p:ph idx="1"/>
          </p:nvPr>
        </p:nvSpPr>
        <p:spPr>
          <a:xfrm>
            <a:off x="1097280" y="1784412"/>
            <a:ext cx="10058400" cy="4084682"/>
          </a:xfrm>
        </p:spPr>
        <p:txBody>
          <a:bodyPr/>
          <a:lstStyle/>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 comprehensive review of the literature, theories and models have been carried out to propose the models for customer activation and customer retention. </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 </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37692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F350-B969-46E8-9CCD-9B8FE240D69C}"/>
              </a:ext>
            </a:extLst>
          </p:cNvPr>
          <p:cNvSpPr>
            <a:spLocks noGrp="1"/>
          </p:cNvSpPr>
          <p:nvPr>
            <p:ph type="title"/>
          </p:nvPr>
        </p:nvSpPr>
        <p:spPr>
          <a:xfrm>
            <a:off x="1097280" y="286603"/>
            <a:ext cx="10058400" cy="1045047"/>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547A9BB0-1FA9-470F-A00A-DDC15762F6E2}"/>
              </a:ext>
            </a:extLst>
          </p:cNvPr>
          <p:cNvSpPr>
            <a:spLocks noGrp="1"/>
          </p:cNvSpPr>
          <p:nvPr>
            <p:ph idx="1"/>
          </p:nvPr>
        </p:nvSpPr>
        <p:spPr/>
        <p:txBody>
          <a:bodyPr>
            <a:normAutofit lnSpcReduction="10000"/>
          </a:bodyPr>
          <a:lstStyle/>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Above 41-50 years and less than 20 years, female and male respondents count difference is not much. </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From Bangalore and Greater Noida, many respondents are female.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From Noida and Delhi, many respondents are male.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Both men and women shopping from desktop count are almost same. However, more women shop from either smartphone or laptop.</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Most of the women come back to shopping website by using search engine.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women prefer to use search engine or app, rather than direct URL. However, men prefer to use search engine and URL and app little less. So, we can understand that women use app more than men.</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spend more time than men during online shopping and the time is mostly more than 15 mins, followed by 11-15 mins.</a:t>
            </a:r>
          </a:p>
          <a:p>
            <a:pPr lvl="0"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73018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399AA6-D207-432D-8E4E-DA59F0F4DE94}"/>
              </a:ext>
            </a:extLst>
          </p:cNvPr>
          <p:cNvSpPr>
            <a:spLocks noGrp="1"/>
          </p:cNvSpPr>
          <p:nvPr>
            <p:ph idx="1"/>
          </p:nvPr>
        </p:nvSpPr>
        <p:spPr>
          <a:xfrm>
            <a:off x="1097280" y="1127464"/>
            <a:ext cx="10058400" cy="4741630"/>
          </a:xfrm>
        </p:spPr>
        <p:txBody>
          <a:bodyPr/>
          <a:lstStyle/>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too compare the products with other websites and is one of the reasons to leave the cart without shopping.</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prefer more loyal points than men.</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More women disagree that online shopping is a kind of adventure. So, websites need to work towards giving real time experience as this can be a big marketing strategy.</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don’t feel that online shopping fulfils certain roles.</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Rest of all other observations are similar as observed in the before count plots.</a:t>
            </a:r>
          </a:p>
          <a:p>
            <a:endParaRPr lang="en-IN" dirty="0"/>
          </a:p>
        </p:txBody>
      </p:sp>
    </p:spTree>
    <p:extLst>
      <p:ext uri="{BB962C8B-B14F-4D97-AF65-F5344CB8AC3E}">
        <p14:creationId xmlns:p14="http://schemas.microsoft.com/office/powerpoint/2010/main" val="2702255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9AA4-7DE9-4F2C-92E0-3FA7EF8CB197}"/>
              </a:ext>
            </a:extLst>
          </p:cNvPr>
          <p:cNvSpPr>
            <a:spLocks noGrp="1"/>
          </p:cNvSpPr>
          <p:nvPr>
            <p:ph type="title"/>
          </p:nvPr>
        </p:nvSpPr>
        <p:spPr>
          <a:xfrm>
            <a:off x="1097280" y="286603"/>
            <a:ext cx="10058400" cy="1000659"/>
          </a:xfrm>
        </p:spPr>
        <p:txBody>
          <a:bodyPr>
            <a:normAutofit/>
          </a:bodyPr>
          <a:lstStyle/>
          <a:p>
            <a:r>
              <a:rPr lang="en-US" sz="3200" dirty="0">
                <a:solidFill>
                  <a:schemeClr val="tx1"/>
                </a:solidFill>
                <a:latin typeface="Georgia" panose="02040502050405020303" pitchFamily="18" charset="0"/>
              </a:rPr>
              <a:t>Website Vs People count for negative feedback</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60625DEA-CFEB-42CC-A7C0-6FECB197EE22}"/>
              </a:ext>
            </a:extLst>
          </p:cNvPr>
          <p:cNvSpPr>
            <a:spLocks noGrp="1"/>
          </p:cNvSpPr>
          <p:nvPr>
            <p:ph idx="1"/>
          </p:nvPr>
        </p:nvSpPr>
        <p:spPr>
          <a:xfrm>
            <a:off x="1097280" y="1845734"/>
            <a:ext cx="4912903" cy="4023360"/>
          </a:xfrm>
        </p:spPr>
        <p:txBody>
          <a:bodyPr/>
          <a:lstStyle/>
          <a:p>
            <a:pPr algn="just">
              <a:lnSpc>
                <a:spcPct val="107000"/>
              </a:lnSpc>
              <a:spcAft>
                <a:spcPts val="800"/>
              </a:spcAft>
              <a:buFont typeface="Wingdings" panose="05000000000000000000" pitchFamily="2" charset="2"/>
              <a:buChar char="Ø"/>
            </a:pPr>
            <a:r>
              <a:rPr lang="en-IN" sz="1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During the promotion time, Amazon has received more negative feedback from customers followed by Snapdeal, Flipkart and Paytm.</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buFont typeface="Wingdings" panose="05000000000000000000" pitchFamily="2" charset="2"/>
              <a:buChar char="Ø"/>
            </a:pPr>
            <a:r>
              <a:rPr lang="en-IN" sz="1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We can note that difference between negative feedbacks of the websites is not very huge and it needs to be improved in order to handle such situations.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4AB83C0-75DC-452D-82F5-3734E29FF2C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46329" y="1649005"/>
            <a:ext cx="5737009" cy="2118619"/>
          </a:xfrm>
          <a:prstGeom prst="rect">
            <a:avLst/>
          </a:prstGeom>
          <a:noFill/>
          <a:ln>
            <a:noFill/>
          </a:ln>
        </p:spPr>
      </p:pic>
    </p:spTree>
    <p:extLst>
      <p:ext uri="{BB962C8B-B14F-4D97-AF65-F5344CB8AC3E}">
        <p14:creationId xmlns:p14="http://schemas.microsoft.com/office/powerpoint/2010/main" val="1650671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405518-CAC5-4F65-B170-D088B92D907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9338" y="1667967"/>
            <a:ext cx="6014085" cy="2865120"/>
          </a:xfrm>
          <a:prstGeom prst="rect">
            <a:avLst/>
          </a:prstGeom>
          <a:noFill/>
          <a:ln>
            <a:noFill/>
          </a:ln>
        </p:spPr>
      </p:pic>
      <p:pic>
        <p:nvPicPr>
          <p:cNvPr id="5" name="Picture 4">
            <a:extLst>
              <a:ext uri="{FF2B5EF4-FFF2-40B4-BE49-F238E27FC236}">
                <a16:creationId xmlns:a16="http://schemas.microsoft.com/office/drawing/2014/main" id="{672F2CA8-622A-411F-9574-EF4AC7235D0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61405" y="1552112"/>
            <a:ext cx="6030595" cy="3505200"/>
          </a:xfrm>
          <a:prstGeom prst="rect">
            <a:avLst/>
          </a:prstGeom>
          <a:noFill/>
          <a:ln>
            <a:noFill/>
          </a:ln>
        </p:spPr>
      </p:pic>
    </p:spTree>
    <p:extLst>
      <p:ext uri="{BB962C8B-B14F-4D97-AF65-F5344CB8AC3E}">
        <p14:creationId xmlns:p14="http://schemas.microsoft.com/office/powerpoint/2010/main" val="2007913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FA70-6A1E-45C4-85EF-794FBD3D09BC}"/>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10D98A54-3893-42EA-A783-E151D6238F9E}"/>
              </a:ext>
            </a:extLst>
          </p:cNvPr>
          <p:cNvSpPr>
            <a:spLocks noGrp="1"/>
          </p:cNvSpPr>
          <p:nvPr>
            <p:ph idx="1"/>
          </p:nvPr>
        </p:nvSpPr>
        <p:spPr>
          <a:xfrm>
            <a:off x="1097280" y="1845734"/>
            <a:ext cx="10058400" cy="4608332"/>
          </a:xfrm>
        </p:spPr>
        <p:txBody>
          <a:bodyPr>
            <a:normAutofit fontScale="85000" lnSpcReduction="20000"/>
          </a:bodyPr>
          <a:lstStyle/>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takes longer time to get logged in during promotion, followed by flipkart, Paytm and Snapdeal.</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takes longer time in displaying graphics and photos followed by flipkart and snapdeal.com.</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Myntra and Paytm makes late declaration of price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takes longer time to load the page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 and Amazon have limited mode of payment on most of products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and Snapdeal take a longer delivery period, whereas Myntra and Amazon takes lesser delivery period.</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Snapdeal and Myntra have frequent discrepancies, when moving from one page to another.</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1834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9373-E1ED-4014-B73C-F28142E200FD}"/>
              </a:ext>
            </a:extLst>
          </p:cNvPr>
          <p:cNvSpPr>
            <a:spLocks noGrp="1"/>
          </p:cNvSpPr>
          <p:nvPr>
            <p:ph type="title"/>
          </p:nvPr>
        </p:nvSpPr>
        <p:spPr>
          <a:xfrm>
            <a:off x="1097280" y="286604"/>
            <a:ext cx="10058400" cy="1071680"/>
          </a:xfrm>
        </p:spPr>
        <p:txBody>
          <a:bodyPr>
            <a:normAutofit/>
          </a:bodyPr>
          <a:lstStyle/>
          <a:p>
            <a:r>
              <a:rPr lang="en-US" sz="3200" dirty="0">
                <a:solidFill>
                  <a:schemeClr val="tx1"/>
                </a:solidFill>
                <a:latin typeface="Georgia" panose="02040502050405020303" pitchFamily="18" charset="0"/>
              </a:rPr>
              <a:t>Other Visualizations</a:t>
            </a:r>
            <a:endParaRPr lang="en-IN" sz="3200" dirty="0">
              <a:solidFill>
                <a:schemeClr val="tx1"/>
              </a:solidFill>
              <a:latin typeface="Georgia" panose="02040502050405020303" pitchFamily="18" charset="0"/>
            </a:endParaRPr>
          </a:p>
        </p:txBody>
      </p:sp>
      <p:pic>
        <p:nvPicPr>
          <p:cNvPr id="4" name="Picture 3">
            <a:extLst>
              <a:ext uri="{FF2B5EF4-FFF2-40B4-BE49-F238E27FC236}">
                <a16:creationId xmlns:a16="http://schemas.microsoft.com/office/drawing/2014/main" id="{33CAD907-24D7-4A55-B559-99D3F55352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67977" y="1506762"/>
            <a:ext cx="5106695" cy="2745642"/>
          </a:xfrm>
          <a:prstGeom prst="rect">
            <a:avLst/>
          </a:prstGeom>
          <a:noFill/>
          <a:ln>
            <a:noFill/>
          </a:ln>
        </p:spPr>
      </p:pic>
      <p:pic>
        <p:nvPicPr>
          <p:cNvPr id="5" name="Picture 4">
            <a:extLst>
              <a:ext uri="{FF2B5EF4-FFF2-40B4-BE49-F238E27FC236}">
                <a16:creationId xmlns:a16="http://schemas.microsoft.com/office/drawing/2014/main" id="{F7769910-6D53-4EAD-90E8-7B5D481707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74672" y="1358284"/>
            <a:ext cx="5995035" cy="3810000"/>
          </a:xfrm>
          <a:prstGeom prst="rect">
            <a:avLst/>
          </a:prstGeom>
          <a:noFill/>
          <a:ln>
            <a:noFill/>
          </a:ln>
        </p:spPr>
      </p:pic>
      <p:pic>
        <p:nvPicPr>
          <p:cNvPr id="6" name="Picture 5">
            <a:extLst>
              <a:ext uri="{FF2B5EF4-FFF2-40B4-BE49-F238E27FC236}">
                <a16:creationId xmlns:a16="http://schemas.microsoft.com/office/drawing/2014/main" id="{8D151F5D-D322-4ED1-BD31-9CF33E1ACD5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67976" y="3710865"/>
            <a:ext cx="5106695" cy="2537423"/>
          </a:xfrm>
          <a:prstGeom prst="rect">
            <a:avLst/>
          </a:prstGeom>
          <a:noFill/>
          <a:ln>
            <a:noFill/>
          </a:ln>
        </p:spPr>
      </p:pic>
    </p:spTree>
    <p:extLst>
      <p:ext uri="{BB962C8B-B14F-4D97-AF65-F5344CB8AC3E}">
        <p14:creationId xmlns:p14="http://schemas.microsoft.com/office/powerpoint/2010/main" val="12611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9C67-6259-43FD-ADA9-57E898F7823D}"/>
              </a:ext>
            </a:extLst>
          </p:cNvPr>
          <p:cNvSpPr>
            <a:spLocks noGrp="1"/>
          </p:cNvSpPr>
          <p:nvPr>
            <p:ph type="title"/>
          </p:nvPr>
        </p:nvSpPr>
        <p:spPr>
          <a:xfrm>
            <a:off x="1097280" y="286604"/>
            <a:ext cx="10058400" cy="1089436"/>
          </a:xfrm>
        </p:spPr>
        <p:txBody>
          <a:bodyPr>
            <a:normAutofit/>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Feature wise comparison from positive feedback data frame and plotting bar plot</a:t>
            </a:r>
            <a:endParaRPr lang="en-IN" sz="3200" dirty="0">
              <a:solidFill>
                <a:schemeClr val="tx1"/>
              </a:solidFill>
              <a:latin typeface="Georgia" panose="02040502050405020303" pitchFamily="18" charset="0"/>
            </a:endParaRPr>
          </a:p>
        </p:txBody>
      </p:sp>
      <p:pic>
        <p:nvPicPr>
          <p:cNvPr id="4" name="Picture 3">
            <a:extLst>
              <a:ext uri="{FF2B5EF4-FFF2-40B4-BE49-F238E27FC236}">
                <a16:creationId xmlns:a16="http://schemas.microsoft.com/office/drawing/2014/main" id="{6D0E93D2-F62D-408F-AAF9-9E09EB420E8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1052" y="1744314"/>
            <a:ext cx="5821680" cy="2499360"/>
          </a:xfrm>
          <a:prstGeom prst="rect">
            <a:avLst/>
          </a:prstGeom>
          <a:noFill/>
          <a:ln>
            <a:noFill/>
          </a:ln>
        </p:spPr>
      </p:pic>
      <p:pic>
        <p:nvPicPr>
          <p:cNvPr id="5" name="Picture 4">
            <a:extLst>
              <a:ext uri="{FF2B5EF4-FFF2-40B4-BE49-F238E27FC236}">
                <a16:creationId xmlns:a16="http://schemas.microsoft.com/office/drawing/2014/main" id="{048F549B-7710-4D57-90FF-3B3ABED304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68684"/>
            <a:ext cx="6035040" cy="3383280"/>
          </a:xfrm>
          <a:prstGeom prst="rect">
            <a:avLst/>
          </a:prstGeom>
          <a:noFill/>
          <a:ln>
            <a:noFill/>
          </a:ln>
        </p:spPr>
      </p:pic>
    </p:spTree>
    <p:extLst>
      <p:ext uri="{BB962C8B-B14F-4D97-AF65-F5344CB8AC3E}">
        <p14:creationId xmlns:p14="http://schemas.microsoft.com/office/powerpoint/2010/main" val="1686810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97AA-D409-48E1-B7CF-CF729D7DECC0}"/>
              </a:ext>
            </a:extLst>
          </p:cNvPr>
          <p:cNvSpPr>
            <a:spLocks noGrp="1"/>
          </p:cNvSpPr>
          <p:nvPr>
            <p:ph type="title"/>
          </p:nvPr>
        </p:nvSpPr>
        <p:spPr>
          <a:xfrm>
            <a:off x="1097280" y="286604"/>
            <a:ext cx="10058400" cy="867493"/>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4C858F4E-2C36-4C8F-A0E8-4F6CBB2190DF}"/>
              </a:ext>
            </a:extLst>
          </p:cNvPr>
          <p:cNvSpPr>
            <a:spLocks noGrp="1"/>
          </p:cNvSpPr>
          <p:nvPr>
            <p:ph idx="1"/>
          </p:nvPr>
        </p:nvSpPr>
        <p:spPr/>
        <p:txBody>
          <a:bodyPr/>
          <a:lstStyle/>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Many customers have shopped from Amazon and Flipkart.</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been named most as easy to use website</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been named as the most visually appealing web page layout and also having wild variety of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and Snapdeal had not been given more marks on availability of wild variety of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got more positive feedbacks than other websites with relevant to Complete, relevant description information of products, Fast loading of websites, Reliability of website, quickness to complete purchase, availability of several payment options, speedy order delivery, privacy of customers information, security of customer financial information, etc.</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51866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122D-2768-4049-8D79-0FB86F456201}"/>
              </a:ext>
            </a:extLst>
          </p:cNvPr>
          <p:cNvSpPr>
            <a:spLocks noGrp="1"/>
          </p:cNvSpPr>
          <p:nvPr>
            <p:ph idx="1"/>
          </p:nvPr>
        </p:nvSpPr>
        <p:spPr>
          <a:xfrm>
            <a:off x="1097280" y="825622"/>
            <a:ext cx="10058400" cy="5043471"/>
          </a:xfrm>
        </p:spPr>
        <p:txBody>
          <a:bodyPr/>
          <a:lstStyle/>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has got less feedbacks in perceived trustworthiness, presence of online assistance through multi-channel, speed order delivery.</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Snapdeal.com has got a smaller number of feedbacks in change of website/application design.</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Myntra has got the least feedbacks in website as efficient as before, followed by Snapdeal.</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Only one person has recommended Snapdeal.com overall.</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3807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8FAF-AA1B-48C2-B340-819AACF2C617}"/>
              </a:ext>
            </a:extLst>
          </p:cNvPr>
          <p:cNvSpPr>
            <a:spLocks noGrp="1"/>
          </p:cNvSpPr>
          <p:nvPr>
            <p:ph type="title"/>
          </p:nvPr>
        </p:nvSpPr>
        <p:spPr>
          <a:xfrm>
            <a:off x="1097280" y="286603"/>
            <a:ext cx="10058400" cy="1417910"/>
          </a:xfrm>
        </p:spPr>
        <p:txBody>
          <a:bodyPr>
            <a:normAutofit/>
          </a:bodyPr>
          <a:lstStyle/>
          <a:p>
            <a:r>
              <a:rPr lang="en-US" sz="3200" dirty="0">
                <a:solidFill>
                  <a:schemeClr val="tx1"/>
                </a:solidFill>
                <a:latin typeface="Georgia" panose="02040502050405020303" pitchFamily="18" charset="0"/>
              </a:rPr>
              <a:t>CONCLUSION</a:t>
            </a:r>
            <a:br>
              <a:rPr lang="en-US" sz="3200" dirty="0">
                <a:solidFill>
                  <a:schemeClr val="tx1"/>
                </a:solidFill>
                <a:latin typeface="Georgia" panose="02040502050405020303" pitchFamily="18" charset="0"/>
              </a:rPr>
            </a:br>
            <a:br>
              <a:rPr lang="en-US" sz="3200" dirty="0">
                <a:solidFill>
                  <a:schemeClr val="tx1"/>
                </a:solidFill>
                <a:latin typeface="Georgia" panose="02040502050405020303" pitchFamily="18" charset="0"/>
              </a:rPr>
            </a:br>
            <a:r>
              <a:rPr lang="en-US" sz="3200" dirty="0">
                <a:solidFill>
                  <a:schemeClr val="tx1"/>
                </a:solidFill>
                <a:latin typeface="Georgia" panose="02040502050405020303" pitchFamily="18" charset="0"/>
              </a:rPr>
              <a:t>1. Amazon.in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30A5E4FB-A86D-44C1-B503-8EB3D2D103CF}"/>
              </a:ext>
            </a:extLst>
          </p:cNvPr>
          <p:cNvSpPr>
            <a:spLocks noGrp="1"/>
          </p:cNvSpPr>
          <p:nvPr>
            <p:ph idx="1"/>
          </p:nvPr>
        </p:nvSpPr>
        <p:spPr>
          <a:xfrm>
            <a:off x="1097280" y="1845734"/>
            <a:ext cx="5134844" cy="4023360"/>
          </a:xfrm>
        </p:spPr>
        <p:txBody>
          <a:bodyPr/>
          <a:lstStyle/>
          <a:p>
            <a:pPr marL="0" indent="0" algn="just">
              <a:lnSpc>
                <a:spcPct val="107000"/>
              </a:lnSpc>
              <a:spcBef>
                <a:spcPts val="2400"/>
              </a:spcBef>
              <a:buNone/>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Give more payment options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09BBEF88-0B8B-43AA-9F3D-2616BCC66573}"/>
              </a:ext>
            </a:extLst>
          </p:cNvPr>
          <p:cNvSpPr txBox="1"/>
          <p:nvPr/>
        </p:nvSpPr>
        <p:spPr>
          <a:xfrm>
            <a:off x="6454066" y="1926454"/>
            <a:ext cx="4776186" cy="3942640"/>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also a good website for shopping.</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Fast delivery of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Availability of complete information of the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Presence of online assistance through multi-channels.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3890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18D-ED34-4C21-A2DE-52044A66BD86}"/>
              </a:ext>
            </a:extLst>
          </p:cNvPr>
          <p:cNvSpPr>
            <a:spLocks noGrp="1"/>
          </p:cNvSpPr>
          <p:nvPr>
            <p:ph type="title"/>
          </p:nvPr>
        </p:nvSpPr>
        <p:spPr/>
        <p:txBody>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Conceptual Background of the Domain Problem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FF4F82D-9912-4067-8996-2249ED994557}"/>
              </a:ext>
            </a:extLst>
          </p:cNvPr>
          <p:cNvSpPr>
            <a:spLocks noGrp="1"/>
          </p:cNvSpPr>
          <p:nvPr>
            <p:ph idx="1"/>
          </p:nvPr>
        </p:nvSpPr>
        <p:spPr>
          <a:xfrm>
            <a:off x="1097280" y="1845734"/>
            <a:ext cx="10058400" cy="4023360"/>
          </a:xfrm>
        </p:spPr>
        <p:txBody>
          <a:bodyPr/>
          <a:lstStyle/>
          <a:p>
            <a:pPr algn="just">
              <a:lnSpc>
                <a:spcPct val="107000"/>
              </a:lnSpc>
              <a:spcAft>
                <a:spcPts val="800"/>
              </a:spcAft>
              <a:buFont typeface="Wingdings" panose="05000000000000000000" pitchFamily="2" charset="2"/>
              <a:buChar char="Ø"/>
            </a:pPr>
            <a:r>
              <a:rPr lang="en-IN" dirty="0">
                <a:solidFill>
                  <a:srgbClr val="111111"/>
                </a:solidFill>
                <a:effectLst/>
                <a:latin typeface="Georgia" panose="02040502050405020303" pitchFamily="18" charset="0"/>
                <a:ea typeface="Calibri" panose="020F0502020204030204" pitchFamily="34" charset="0"/>
                <a:cs typeface="Calibri" panose="020F0502020204030204" pitchFamily="34" charset="0"/>
              </a:rPr>
              <a:t>The data is collected from the Indian online shoppers. Results indicate the e-retail success factors, which are very much critical for customer satisfaction.</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b="1" dirty="0">
                <a:effectLst/>
                <a:latin typeface="Georgia" panose="02040502050405020303" pitchFamily="18" charset="0"/>
                <a:ea typeface="Calibri" panose="020F0502020204030204" pitchFamily="34" charset="0"/>
                <a:cs typeface="Times New Roman" panose="02020603050405020304" pitchFamily="18" charset="0"/>
              </a:rPr>
              <a:t> </a:t>
            </a: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The research furthermore investigated the factors that influence the online customers repeat purchase intention.</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14602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24F8-43BF-4B98-A65D-9CFD88245353}"/>
              </a:ext>
            </a:extLst>
          </p:cNvPr>
          <p:cNvSpPr>
            <a:spLocks noGrp="1"/>
          </p:cNvSpPr>
          <p:nvPr>
            <p:ph type="title"/>
          </p:nvPr>
        </p:nvSpPr>
        <p:spPr>
          <a:xfrm>
            <a:off x="1097280" y="286604"/>
            <a:ext cx="10058400" cy="1187090"/>
          </a:xfrm>
        </p:spPr>
        <p:txBody>
          <a:bodyPr>
            <a:normAutofit/>
          </a:bodyPr>
          <a:lstStyle/>
          <a:p>
            <a:r>
              <a:rPr lang="en-US" sz="3200" dirty="0">
                <a:solidFill>
                  <a:schemeClr val="tx1"/>
                </a:solidFill>
                <a:latin typeface="Georgia" panose="02040502050405020303" pitchFamily="18" charset="0"/>
              </a:rPr>
              <a:t>2. Flipkart.com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B7BE5901-0A74-4EDA-8EB1-7AF4ED507A96}"/>
              </a:ext>
            </a:extLst>
          </p:cNvPr>
          <p:cNvSpPr>
            <a:spLocks noGrp="1"/>
          </p:cNvSpPr>
          <p:nvPr>
            <p:ph idx="1"/>
          </p:nvPr>
        </p:nvSpPr>
        <p:spPr>
          <a:xfrm>
            <a:off x="1097280" y="1845734"/>
            <a:ext cx="5321275" cy="4023360"/>
          </a:xfrm>
        </p:spPr>
        <p:txBody>
          <a:bodyPr>
            <a:normAutofit lnSpcReduction="10000"/>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Give more payment options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Flipkart and Amazon almost share the same feedbacks with varying percentages as the only difference.</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DE7329E4-75B1-4A93-80B4-23E2D57C2CF2}"/>
              </a:ext>
            </a:extLst>
          </p:cNvPr>
          <p:cNvSpPr txBox="1"/>
          <p:nvPr/>
        </p:nvSpPr>
        <p:spPr>
          <a:xfrm>
            <a:off x="6800295" y="1953087"/>
            <a:ext cx="4598633" cy="4244880"/>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also a good website for shopping.</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Fast delivery of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Availability of complete information of the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Presence of online assistance through multi-channels.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Wild variety of products to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39352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0A14-52A0-4B1A-B2D0-A3693AA156F1}"/>
              </a:ext>
            </a:extLst>
          </p:cNvPr>
          <p:cNvSpPr>
            <a:spLocks noGrp="1"/>
          </p:cNvSpPr>
          <p:nvPr>
            <p:ph type="title"/>
          </p:nvPr>
        </p:nvSpPr>
        <p:spPr>
          <a:xfrm>
            <a:off x="1097280" y="286604"/>
            <a:ext cx="10058400" cy="1187090"/>
          </a:xfrm>
        </p:spPr>
        <p:txBody>
          <a:bodyPr>
            <a:normAutofit/>
          </a:bodyPr>
          <a:lstStyle/>
          <a:p>
            <a:r>
              <a:rPr lang="en-US" sz="3200" dirty="0">
                <a:solidFill>
                  <a:schemeClr val="tx1"/>
                </a:solidFill>
                <a:latin typeface="Georgia" panose="02040502050405020303" pitchFamily="18" charset="0"/>
              </a:rPr>
              <a:t>3. Myntra.com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C6940120-A192-464B-9975-74682376CEC0}"/>
              </a:ext>
            </a:extLst>
          </p:cNvPr>
          <p:cNvSpPr>
            <a:spLocks noGrp="1"/>
          </p:cNvSpPr>
          <p:nvPr>
            <p:ph idx="1"/>
          </p:nvPr>
        </p:nvSpPr>
        <p:spPr>
          <a:xfrm>
            <a:off x="1097280" y="1845734"/>
            <a:ext cx="5436685" cy="4023360"/>
          </a:xfrm>
        </p:spPr>
        <p:txBody>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8C967D1F-335B-4BDC-B774-FB6877FAFC0E}"/>
              </a:ext>
            </a:extLst>
          </p:cNvPr>
          <p:cNvSpPr txBox="1"/>
          <p:nvPr/>
        </p:nvSpPr>
        <p:spPr>
          <a:xfrm>
            <a:off x="7102136" y="1917577"/>
            <a:ext cx="4305670" cy="4244880"/>
          </a:xfrm>
          <a:prstGeom prst="rect">
            <a:avLst/>
          </a:prstGeom>
          <a:noFill/>
        </p:spPr>
        <p:txBody>
          <a:bodyPr wrap="square" rtlCol="0">
            <a:spAutoFit/>
          </a:bodyPr>
          <a:lstStyle/>
          <a:p>
            <a:pPr algn="just">
              <a:lnSpc>
                <a:spcPct val="107000"/>
              </a:lnSpc>
              <a:spcBef>
                <a:spcPts val="2400"/>
              </a:spcBef>
            </a:pPr>
            <a:r>
              <a:rPr lang="en-IN" sz="1800" b="1" i="1" dirty="0">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Convenient to use and also a good website.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Availability of several payment options.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Faster products delivery.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Complete information of products available.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Wild variety of product to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7732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B4FE-5E78-4515-894B-5AE1EE1ED7F6}"/>
              </a:ext>
            </a:extLst>
          </p:cNvPr>
          <p:cNvSpPr>
            <a:spLocks noGrp="1"/>
          </p:cNvSpPr>
          <p:nvPr>
            <p:ph type="title"/>
          </p:nvPr>
        </p:nvSpPr>
        <p:spPr>
          <a:xfrm>
            <a:off x="1097280" y="286603"/>
            <a:ext cx="10058400" cy="1169335"/>
          </a:xfrm>
        </p:spPr>
        <p:txBody>
          <a:bodyPr>
            <a:normAutofit/>
          </a:bodyPr>
          <a:lstStyle/>
          <a:p>
            <a:r>
              <a:rPr lang="en-US" sz="3200" dirty="0">
                <a:solidFill>
                  <a:schemeClr val="tx1"/>
                </a:solidFill>
                <a:latin typeface="Georgia" panose="02040502050405020303" pitchFamily="18" charset="0"/>
              </a:rPr>
              <a:t>4. Paytm.com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06B8062F-7B75-47AD-9A59-431B7E6AB173}"/>
              </a:ext>
            </a:extLst>
          </p:cNvPr>
          <p:cNvSpPr>
            <a:spLocks noGrp="1"/>
          </p:cNvSpPr>
          <p:nvPr>
            <p:ph idx="1"/>
          </p:nvPr>
        </p:nvSpPr>
        <p:spPr>
          <a:xfrm>
            <a:off x="1097280" y="1845734"/>
            <a:ext cx="5765159" cy="4023360"/>
          </a:xfrm>
        </p:spPr>
        <p:txBody>
          <a:bodyPr>
            <a:normAutofit lnSpcReduction="10000"/>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Late declaration of price and discounts.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Frequent disturbance is occurring while moving from one page to another.</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7747003B-A3E7-45FC-8E4E-685FCA6A4D02}"/>
              </a:ext>
            </a:extLst>
          </p:cNvPr>
          <p:cNvSpPr txBox="1"/>
          <p:nvPr/>
        </p:nvSpPr>
        <p:spPr>
          <a:xfrm>
            <a:off x="7075503" y="1845734"/>
            <a:ext cx="4474346" cy="3150606"/>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 good website.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Quickness to complete a purchase.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About 64% of the customers feel that either web or app is reliable.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Around 20% of the customers believe that Paytm has a wild variety of products on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8816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C6C2-D832-4364-892F-A4C6E7D51606}"/>
              </a:ext>
            </a:extLst>
          </p:cNvPr>
          <p:cNvSpPr>
            <a:spLocks noGrp="1"/>
          </p:cNvSpPr>
          <p:nvPr>
            <p:ph type="title"/>
          </p:nvPr>
        </p:nvSpPr>
        <p:spPr>
          <a:xfrm>
            <a:off x="1097280" y="286604"/>
            <a:ext cx="10058400" cy="1204846"/>
          </a:xfrm>
        </p:spPr>
        <p:txBody>
          <a:bodyPr>
            <a:normAutofit/>
          </a:bodyPr>
          <a:lstStyle/>
          <a:p>
            <a:r>
              <a:rPr lang="en-US" sz="3200" dirty="0">
                <a:solidFill>
                  <a:schemeClr val="tx1"/>
                </a:solidFill>
                <a:latin typeface="Georgia" panose="02040502050405020303" pitchFamily="18" charset="0"/>
              </a:rPr>
              <a:t>5. Snapdeal.com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E5DE63E1-F1AA-49C8-B810-224B94247347}"/>
              </a:ext>
            </a:extLst>
          </p:cNvPr>
          <p:cNvSpPr>
            <a:spLocks noGrp="1"/>
          </p:cNvSpPr>
          <p:nvPr>
            <p:ph idx="1"/>
          </p:nvPr>
        </p:nvSpPr>
        <p:spPr>
          <a:xfrm>
            <a:off x="1097280" y="1845733"/>
            <a:ext cx="5330153" cy="4377513"/>
          </a:xfrm>
        </p:spPr>
        <p:txBody>
          <a:bodyPr>
            <a:norm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Late declaration of price and discounts.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No one has expressed to recommend Snapdeal to a contact as it has the most negative feedbacks among all other websites.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B59A4CA4-B7B7-43C5-A712-CB240CE7BA5E}"/>
              </a:ext>
            </a:extLst>
          </p:cNvPr>
          <p:cNvSpPr txBox="1"/>
          <p:nvPr/>
        </p:nvSpPr>
        <p:spPr>
          <a:xfrm>
            <a:off x="6560599" y="1845733"/>
            <a:ext cx="4829452" cy="2056332"/>
          </a:xfrm>
          <a:prstGeom prst="rect">
            <a:avLst/>
          </a:prstGeom>
          <a:noFill/>
        </p:spPr>
        <p:txBody>
          <a:bodyPr wrap="square" rtlCol="0">
            <a:spAutoFit/>
          </a:bodyPr>
          <a:lstStyle/>
          <a:p>
            <a:pPr algn="just">
              <a:lnSpc>
                <a:spcPct val="107000"/>
              </a:lnSpc>
              <a:spcBef>
                <a:spcPts val="2400"/>
              </a:spcBef>
            </a:pPr>
            <a:r>
              <a:rPr lang="en-IN" sz="1800" b="1" i="1" dirty="0">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Convenient to use.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54% of the customers are happy about the availability of financial information security.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64268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7974-FC5E-47F8-909B-499C5C4CE555}"/>
              </a:ext>
            </a:extLst>
          </p:cNvPr>
          <p:cNvSpPr>
            <a:spLocks noGrp="1"/>
          </p:cNvSpPr>
          <p:nvPr>
            <p:ph type="title"/>
          </p:nvPr>
        </p:nvSpPr>
        <p:spPr/>
        <p:txBody>
          <a:bodyPr>
            <a:normAutofit/>
          </a:bodyPr>
          <a:lstStyle/>
          <a:p>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General suggestions and recommendations to all the </a:t>
            </a:r>
            <a:b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br>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e-commerce websites</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A46AA177-30B0-4A20-A171-DEBAD60C222E}"/>
              </a:ext>
            </a:extLst>
          </p:cNvPr>
          <p:cNvSpPr>
            <a:spLocks noGrp="1"/>
          </p:cNvSpPr>
          <p:nvPr>
            <p:ph idx="1"/>
          </p:nvPr>
        </p:nvSpPr>
        <p:spPr/>
        <p:txBody>
          <a:bodyPr/>
          <a:lstStyle/>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Improve the experience of shopping for customers, as there is a lot of scope in enhancing the shopping experience to the customers using AI.</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Continue giving more financial benefits like coupons, cashbacks, etc. as customers are very much attracted to it.</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Trustworthiness and approachability through various channels are still highly rated by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Majority of the customers are working class women and their age is between 20-40. Always bring variety of products targeting them.</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Provide more customer friendly approach like fast delivery, complaint resolution, etc.</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1212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ve you said Thank You today? It is International Thank You Day! |  Africanews">
            <a:extLst>
              <a:ext uri="{FF2B5EF4-FFF2-40B4-BE49-F238E27FC236}">
                <a16:creationId xmlns:a16="http://schemas.microsoft.com/office/drawing/2014/main" id="{0E5C6D09-841E-4473-A9CE-0D07C216B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586" y="1547074"/>
            <a:ext cx="10191565" cy="406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056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4749-34B0-4903-BF2D-8E8BE8DB3A5B}"/>
              </a:ext>
            </a:extLst>
          </p:cNvPr>
          <p:cNvSpPr>
            <a:spLocks noGrp="1"/>
          </p:cNvSpPr>
          <p:nvPr>
            <p:ph type="title"/>
          </p:nvPr>
        </p:nvSpPr>
        <p:spPr/>
        <p:txBody>
          <a:bodyPr/>
          <a:lstStyle/>
          <a:p>
            <a:r>
              <a:rPr lang="en-IN" sz="3200" dirty="0">
                <a:solidFill>
                  <a:schemeClr val="tx1"/>
                </a:solidFill>
                <a:effectLst/>
                <a:latin typeface="Georgia" panose="02040502050405020303" pitchFamily="18" charset="0"/>
                <a:ea typeface="Calibri" panose="020F0502020204030204" pitchFamily="34" charset="0"/>
              </a:rPr>
              <a:t>Motivation for the Problem Undertaken </a:t>
            </a: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3674F1CA-5673-4E31-A56E-A451FD4111F3}"/>
              </a:ext>
            </a:extLst>
          </p:cNvPr>
          <p:cNvSpPr>
            <a:spLocks noGrp="1"/>
          </p:cNvSpPr>
          <p:nvPr>
            <p:ph idx="1"/>
          </p:nvPr>
        </p:nvSpPr>
        <p:spPr/>
        <p:txBody>
          <a:bodyPr/>
          <a:lstStyle/>
          <a:p>
            <a:r>
              <a:rPr lang="en-IN" sz="2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Our main objective of doing this project is to analyse whether the users are shopping products from e-commerce websites, how did they give feedbacks to these websites on the basis of several positive and negative factors and also the details of the users on basis of factors like age, gender, etc.</a:t>
            </a:r>
          </a:p>
          <a:p>
            <a:endParaRPr lang="en-IN" dirty="0"/>
          </a:p>
        </p:txBody>
      </p:sp>
    </p:spTree>
    <p:extLst>
      <p:ext uri="{BB962C8B-B14F-4D97-AF65-F5344CB8AC3E}">
        <p14:creationId xmlns:p14="http://schemas.microsoft.com/office/powerpoint/2010/main" val="126793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073F-55D0-4590-8A60-76A012409288}"/>
              </a:ext>
            </a:extLst>
          </p:cNvPr>
          <p:cNvSpPr>
            <a:spLocks noGrp="1"/>
          </p:cNvSpPr>
          <p:nvPr>
            <p:ph type="title"/>
          </p:nvPr>
        </p:nvSpPr>
        <p:spPr>
          <a:xfrm>
            <a:off x="1097280" y="337351"/>
            <a:ext cx="10058400" cy="1400009"/>
          </a:xfrm>
        </p:spPr>
        <p:txBody>
          <a:bodyPr>
            <a:normAutofit/>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Diagrammatic Representation of Customer Retention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65055101-BAA9-4F3A-A0AA-9BD69580C5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14726" y="2117089"/>
            <a:ext cx="6995603" cy="3138491"/>
          </a:xfrm>
          <a:prstGeom prst="rect">
            <a:avLst/>
          </a:prstGeom>
          <a:noFill/>
          <a:ln>
            <a:noFill/>
          </a:ln>
        </p:spPr>
      </p:pic>
    </p:spTree>
    <p:extLst>
      <p:ext uri="{BB962C8B-B14F-4D97-AF65-F5344CB8AC3E}">
        <p14:creationId xmlns:p14="http://schemas.microsoft.com/office/powerpoint/2010/main" val="354824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C17A-CA10-4156-BA42-B7DDBDDEFF68}"/>
              </a:ext>
            </a:extLst>
          </p:cNvPr>
          <p:cNvSpPr>
            <a:spLocks noGrp="1"/>
          </p:cNvSpPr>
          <p:nvPr>
            <p:ph type="title"/>
          </p:nvPr>
        </p:nvSpPr>
        <p:spPr/>
        <p:txBody>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Data Sources and their formats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D2B3A05-70B5-4E71-96DF-5841EBD0EE4C}"/>
              </a:ext>
            </a:extLst>
          </p:cNvPr>
          <p:cNvSpPr>
            <a:spLocks noGrp="1"/>
          </p:cNvSpPr>
          <p:nvPr>
            <p:ph idx="1"/>
          </p:nvPr>
        </p:nvSpPr>
        <p:spPr>
          <a:xfrm>
            <a:off x="1097280" y="1845734"/>
            <a:ext cx="5720770" cy="4023360"/>
          </a:xfrm>
        </p:spPr>
        <p:txBody>
          <a:bodyPr/>
          <a:lstStyle/>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data is been given by a highly-confidential company and they gave it to us in an excel file. </a:t>
            </a:r>
          </a:p>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They also had provided the problem statement by explaining what they need from us and also the required criteria to be satisfied.</a:t>
            </a:r>
          </a:p>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Let’s check the data now. I have attached the snapshot below to give an overview.</a:t>
            </a:r>
          </a:p>
          <a:p>
            <a:pPr>
              <a:spcBef>
                <a:spcPts val="1200"/>
              </a:spcBef>
              <a:buFont typeface="Wingdings" panose="05000000000000000000" pitchFamily="2" charset="2"/>
              <a:buChar char="Ø"/>
            </a:pP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There are totally 269 rows and 71 columns in this dataset</a:t>
            </a:r>
            <a:endParaRPr lang="en-IN" sz="1800" dirty="0">
              <a:solidFill>
                <a:schemeClr val="tx1"/>
              </a:solidFill>
              <a:effectLst/>
              <a:latin typeface="Georgia" panose="02040502050405020303" pitchFamily="18" charset="0"/>
              <a:ea typeface="Times New Roman" panose="02020603050405020304" pitchFamily="18" charset="0"/>
            </a:endParaRPr>
          </a:p>
          <a:p>
            <a:pPr>
              <a:spcBef>
                <a:spcPts val="1200"/>
              </a:spcBef>
              <a:buFont typeface="Wingdings" panose="05000000000000000000" pitchFamily="2" charset="2"/>
              <a:buChar char="Ø"/>
            </a:pP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Our objective is to find the insights of the data and to do thorough data analysis.</a:t>
            </a:r>
            <a:endParaRPr lang="en-IN" sz="1800" dirty="0">
              <a:solidFill>
                <a:schemeClr val="tx1"/>
              </a:solidFill>
              <a:effectLst/>
              <a:latin typeface="Georgia" panose="02040502050405020303" pitchFamily="18" charset="0"/>
              <a:ea typeface="Times New Roman" panose="02020603050405020304" pitchFamily="18" charset="0"/>
            </a:endParaRPr>
          </a:p>
          <a:p>
            <a:pPr>
              <a:buFont typeface="Wingdings" panose="05000000000000000000" pitchFamily="2" charset="2"/>
              <a:buChar char="Ø"/>
            </a:pPr>
            <a:endParaRPr lang="en-IN" dirty="0">
              <a:effectLst/>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4CCF16D-418A-437D-A66E-D14EF8A8AE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18050" y="2004911"/>
            <a:ext cx="4952408" cy="3451860"/>
          </a:xfrm>
          <a:prstGeom prst="rect">
            <a:avLst/>
          </a:prstGeom>
          <a:noFill/>
          <a:ln>
            <a:noFill/>
          </a:ln>
        </p:spPr>
      </p:pic>
    </p:spTree>
    <p:extLst>
      <p:ext uri="{BB962C8B-B14F-4D97-AF65-F5344CB8AC3E}">
        <p14:creationId xmlns:p14="http://schemas.microsoft.com/office/powerpoint/2010/main" val="200454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6660-4827-49D3-8C44-E1FF0BA21E6B}"/>
              </a:ext>
            </a:extLst>
          </p:cNvPr>
          <p:cNvSpPr>
            <a:spLocks noGrp="1"/>
          </p:cNvSpPr>
          <p:nvPr>
            <p:ph type="title"/>
          </p:nvPr>
        </p:nvSpPr>
        <p:spPr>
          <a:xfrm>
            <a:off x="1097280" y="337352"/>
            <a:ext cx="10058400" cy="1400008"/>
          </a:xfrm>
        </p:spPr>
        <p:txBody>
          <a:bodyPr>
            <a:normAutofit/>
          </a:bodyPr>
          <a:lstStyle/>
          <a:p>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HARDWARE AND SOFTWARE REQUIREMENTS AND TOOLS USED</a:t>
            </a:r>
            <a:br>
              <a:rPr lang="en-IN" sz="3200"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8306FBE2-BAE1-4132-8501-999B57DD4BDE}"/>
              </a:ext>
            </a:extLst>
          </p:cNvPr>
          <p:cNvSpPr>
            <a:spLocks noGrp="1"/>
          </p:cNvSpPr>
          <p:nvPr>
            <p:ph idx="1"/>
          </p:nvPr>
        </p:nvSpPr>
        <p:spPr/>
        <p:txBody>
          <a:bodyPr>
            <a:normAutofit/>
          </a:bodyPr>
          <a:lstStyle/>
          <a:p>
            <a:r>
              <a:rPr lang="en-IN" sz="1800" dirty="0">
                <a:solidFill>
                  <a:srgbClr val="000000"/>
                </a:solidFill>
                <a:effectLst/>
                <a:latin typeface="Georgia" panose="02040502050405020303" pitchFamily="18" charset="0"/>
                <a:ea typeface="Calibri" panose="020F0502020204030204" pitchFamily="34" charset="0"/>
              </a:rPr>
              <a:t>For doing this project, the hardware used is a laptop with high end specification and a stable internet connection. While coming to software part, I had used anaconda navigator and in that I have used </a:t>
            </a:r>
            <a:r>
              <a:rPr lang="en-IN" sz="1800" b="1" dirty="0">
                <a:solidFill>
                  <a:srgbClr val="000000"/>
                </a:solidFill>
                <a:effectLst/>
                <a:latin typeface="Georgia" panose="02040502050405020303" pitchFamily="18" charset="0"/>
                <a:ea typeface="Calibri" panose="020F0502020204030204" pitchFamily="34" charset="0"/>
              </a:rPr>
              <a:t>Jupyter notebook </a:t>
            </a:r>
            <a:r>
              <a:rPr lang="en-IN" sz="1800" dirty="0">
                <a:solidFill>
                  <a:srgbClr val="000000"/>
                </a:solidFill>
                <a:effectLst/>
                <a:latin typeface="Georgia" panose="02040502050405020303" pitchFamily="18" charset="0"/>
                <a:ea typeface="Calibri" panose="020F0502020204030204" pitchFamily="34" charset="0"/>
              </a:rPr>
              <a:t>to do my python programming and analysis. </a:t>
            </a:r>
          </a:p>
          <a:p>
            <a:pPr>
              <a:spcBef>
                <a:spcPts val="1200"/>
              </a:spcBef>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For using an excel file, Microsoft excel is needed. In Jupyter notebook, I had used lots of python libraries to carry out this project and I have mentioned below with proper justification:</a:t>
            </a:r>
            <a:endParaRPr lang="en-IN" sz="1800" dirty="0">
              <a:effectLst/>
              <a:latin typeface="Georgia" panose="02040502050405020303" pitchFamily="18" charset="0"/>
              <a:ea typeface="Times New Roman" panose="02020603050405020304" pitchFamily="18" charset="0"/>
            </a:endParaRPr>
          </a:p>
          <a:p>
            <a:r>
              <a:rPr lang="en-IN" sz="1800" dirty="0">
                <a:solidFill>
                  <a:srgbClr val="000000"/>
                </a:solidFill>
                <a:effectLst/>
                <a:latin typeface="Georgia" panose="02040502050405020303" pitchFamily="18" charset="0"/>
                <a:ea typeface="Calibri" panose="020F0502020204030204" pitchFamily="34" charset="0"/>
              </a:rPr>
              <a:t> </a:t>
            </a:r>
          </a:p>
          <a:p>
            <a:r>
              <a:rPr lang="en-IN" sz="1800" dirty="0">
                <a:solidFill>
                  <a:srgbClr val="000000"/>
                </a:solidFill>
                <a:effectLst/>
                <a:latin typeface="Georgia" panose="02040502050405020303" pitchFamily="18" charset="0"/>
                <a:ea typeface="Calibri" panose="020F0502020204030204" pitchFamily="34" charset="0"/>
              </a:rPr>
              <a:t>1. Pandas- a library which is used to read the data, visualisation and analysis of data. </a:t>
            </a:r>
          </a:p>
          <a:p>
            <a:r>
              <a:rPr lang="en-IN" sz="1800" dirty="0">
                <a:solidFill>
                  <a:srgbClr val="000000"/>
                </a:solidFill>
                <a:effectLst/>
                <a:latin typeface="Georgia" panose="02040502050405020303" pitchFamily="18" charset="0"/>
                <a:ea typeface="Calibri" panose="020F0502020204030204" pitchFamily="34" charset="0"/>
              </a:rPr>
              <a:t>2. NumPy- used for working with array and various mathematical techniques. </a:t>
            </a:r>
          </a:p>
          <a:p>
            <a:r>
              <a:rPr lang="en-IN" sz="1800" dirty="0">
                <a:solidFill>
                  <a:srgbClr val="000000"/>
                </a:solidFill>
                <a:effectLst/>
                <a:latin typeface="Georgia" panose="02040502050405020303" pitchFamily="18" charset="0"/>
                <a:ea typeface="Calibri" panose="020F0502020204030204" pitchFamily="34" charset="0"/>
              </a:rPr>
              <a:t>3. Seaborn- visualization tool for plotting different types of plot. </a:t>
            </a:r>
          </a:p>
          <a:p>
            <a:pPr>
              <a:spcBef>
                <a:spcPts val="1200"/>
              </a:spcBef>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4. Matplotlib- It provides an object-oriented API for embedding plots into applications.</a:t>
            </a:r>
            <a:endParaRPr lang="en-IN" sz="1800" dirty="0">
              <a:effectLst/>
              <a:latin typeface="Georgia" panose="02040502050405020303"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3514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8514-C92E-4777-8683-7E69367633DC}"/>
              </a:ext>
            </a:extLst>
          </p:cNvPr>
          <p:cNvSpPr>
            <a:spLocks noGrp="1"/>
          </p:cNvSpPr>
          <p:nvPr>
            <p:ph type="title"/>
          </p:nvPr>
        </p:nvSpPr>
        <p:spPr>
          <a:xfrm>
            <a:off x="1097280" y="286604"/>
            <a:ext cx="10058400" cy="858616"/>
          </a:xfrm>
        </p:spPr>
        <p:txBody>
          <a:bodyPr>
            <a:normAutofit/>
          </a:bodyPr>
          <a:lstStyle/>
          <a:p>
            <a:r>
              <a:rPr lang="en-US" sz="3200" dirty="0">
                <a:solidFill>
                  <a:schemeClr val="tx1"/>
                </a:solidFill>
                <a:latin typeface="Georgia" panose="02040502050405020303" pitchFamily="18" charset="0"/>
              </a:rPr>
              <a:t>DATA ANALYSIS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0AAD2962-28D3-42D1-B412-A9D98A5A8A42}"/>
              </a:ext>
            </a:extLst>
          </p:cNvPr>
          <p:cNvSpPr>
            <a:spLocks noGrp="1"/>
          </p:cNvSpPr>
          <p:nvPr>
            <p:ph idx="1"/>
          </p:nvPr>
        </p:nvSpPr>
        <p:spPr>
          <a:xfrm>
            <a:off x="1097279" y="4154750"/>
            <a:ext cx="10283893" cy="1714344"/>
          </a:xfrm>
        </p:spPr>
        <p:txBody>
          <a:bodyPr/>
          <a:lstStyle/>
          <a:p>
            <a:r>
              <a:rPr lang="en-IN" sz="2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There are no null values in this dataset and 70 columns are of object datatype and only 1 column is of int data type.</a:t>
            </a:r>
            <a:endParaRPr lang="en-IN" sz="2400" dirty="0">
              <a:effectLst/>
              <a:latin typeface="Georgia" panose="02040502050405020303"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BF96EB8-9B2C-4AF3-B3EF-BFFA67ADA0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25554" y="1845734"/>
            <a:ext cx="5731510" cy="1828800"/>
          </a:xfrm>
          <a:prstGeom prst="rect">
            <a:avLst/>
          </a:prstGeom>
          <a:noFill/>
          <a:ln>
            <a:noFill/>
          </a:ln>
        </p:spPr>
      </p:pic>
    </p:spTree>
    <p:extLst>
      <p:ext uri="{BB962C8B-B14F-4D97-AF65-F5344CB8AC3E}">
        <p14:creationId xmlns:p14="http://schemas.microsoft.com/office/powerpoint/2010/main" val="317829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B77A3E-0295-444D-A51E-F8270ED32FC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8788" y="443883"/>
            <a:ext cx="10324730" cy="3950564"/>
          </a:xfrm>
          <a:prstGeom prst="rect">
            <a:avLst/>
          </a:prstGeom>
          <a:noFill/>
          <a:ln>
            <a:noFill/>
          </a:ln>
        </p:spPr>
      </p:pic>
      <p:sp>
        <p:nvSpPr>
          <p:cNvPr id="6" name="TextBox 5">
            <a:extLst>
              <a:ext uri="{FF2B5EF4-FFF2-40B4-BE49-F238E27FC236}">
                <a16:creationId xmlns:a16="http://schemas.microsoft.com/office/drawing/2014/main" id="{89CDE12D-8596-4560-A68B-1D4BC24D2285}"/>
              </a:ext>
            </a:extLst>
          </p:cNvPr>
          <p:cNvSpPr txBox="1"/>
          <p:nvPr/>
        </p:nvSpPr>
        <p:spPr>
          <a:xfrm>
            <a:off x="1047564" y="5060272"/>
            <a:ext cx="10093911" cy="707886"/>
          </a:xfrm>
          <a:prstGeom prst="rect">
            <a:avLst/>
          </a:prstGeom>
          <a:noFill/>
        </p:spPr>
        <p:txBody>
          <a:bodyPr wrap="square" rtlCol="0">
            <a:spAutoFit/>
          </a:bodyPr>
          <a:lstStyle/>
          <a:p>
            <a:r>
              <a:rPr lang="en-IN" sz="20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We checked the value counts of all 71 columns above and we iterated using a for loop. We can see some value counts of the columns like gender, age, city, etc. </a:t>
            </a:r>
            <a:endParaRPr lang="en-IN" sz="2000" dirty="0">
              <a:latin typeface="Georgia" panose="02040502050405020303" pitchFamily="18" charset="0"/>
            </a:endParaRPr>
          </a:p>
        </p:txBody>
      </p:sp>
    </p:spTree>
    <p:extLst>
      <p:ext uri="{BB962C8B-B14F-4D97-AF65-F5344CB8AC3E}">
        <p14:creationId xmlns:p14="http://schemas.microsoft.com/office/powerpoint/2010/main" val="28157161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166</TotalTime>
  <Words>2812</Words>
  <Application>Microsoft Office PowerPoint</Application>
  <PresentationFormat>Widescreen</PresentationFormat>
  <Paragraphs>188</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Georgia</vt:lpstr>
      <vt:lpstr>Times New Roman</vt:lpstr>
      <vt:lpstr>Wingdings</vt:lpstr>
      <vt:lpstr>Retrospect</vt:lpstr>
      <vt:lpstr>E-retail factors for customer activation and retention: A case study from Indian e-commerce customers </vt:lpstr>
      <vt:lpstr>INTRODUCTION</vt:lpstr>
      <vt:lpstr>Conceptual Background of the Domain Problem </vt:lpstr>
      <vt:lpstr>Motivation for the Problem Undertaken  </vt:lpstr>
      <vt:lpstr>Diagrammatic Representation of Customer Retention </vt:lpstr>
      <vt:lpstr>Data Sources and their formats </vt:lpstr>
      <vt:lpstr>HARDWARE AND SOFTWARE REQUIREMENTS AND TOOLS USED </vt:lpstr>
      <vt:lpstr>DATA ANALYSIS</vt:lpstr>
      <vt:lpstr>PowerPoint Presentation</vt:lpstr>
      <vt:lpstr>Analysis of website feedbacks obtained </vt:lpstr>
      <vt:lpstr>PowerPoint Presentation</vt:lpstr>
      <vt:lpstr>Observations for positive data</vt:lpstr>
      <vt:lpstr>PowerPoint Presentation</vt:lpstr>
      <vt:lpstr>Observations for negative data</vt:lpstr>
      <vt:lpstr>DATA VISUALIZATION</vt:lpstr>
      <vt:lpstr>  Observations from the count plot</vt:lpstr>
      <vt:lpstr>PowerPoint Presentation</vt:lpstr>
      <vt:lpstr>PowerPoint Presentation</vt:lpstr>
      <vt:lpstr>Count plot for gender</vt:lpstr>
      <vt:lpstr>Observations</vt:lpstr>
      <vt:lpstr>PowerPoint Presentation</vt:lpstr>
      <vt:lpstr>Website Vs People count for negative feedback</vt:lpstr>
      <vt:lpstr>PowerPoint Presentation</vt:lpstr>
      <vt:lpstr>Observations</vt:lpstr>
      <vt:lpstr>Other Visualizations</vt:lpstr>
      <vt:lpstr>Feature wise comparison from positive feedback data frame and plotting bar plot</vt:lpstr>
      <vt:lpstr>Observations</vt:lpstr>
      <vt:lpstr>PowerPoint Presentation</vt:lpstr>
      <vt:lpstr>CONCLUSION  1. Amazon.in</vt:lpstr>
      <vt:lpstr>2. Flipkart.com</vt:lpstr>
      <vt:lpstr>3. Myntra.com</vt:lpstr>
      <vt:lpstr>4. Paytm.com</vt:lpstr>
      <vt:lpstr>5. Snapdeal.com</vt:lpstr>
      <vt:lpstr>General suggestions and recommendations to all the  e-commerce websites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Jerish B</dc:creator>
  <cp:lastModifiedBy>Jerish B</cp:lastModifiedBy>
  <cp:revision>9</cp:revision>
  <dcterms:created xsi:type="dcterms:W3CDTF">2021-05-21T06:22:27Z</dcterms:created>
  <dcterms:modified xsi:type="dcterms:W3CDTF">2021-05-21T09:09:04Z</dcterms:modified>
</cp:coreProperties>
</file>