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79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164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Creating a Bank Management System with OOP Using Python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28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by: Wasique Al Azad Digonta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508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ID: 242-56-006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Course: Computer Programming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869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Course Code: CS-501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1050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Program: M.Sc. In Cyber Security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353F64-9305-84A6-EEB6-D21A7BD0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B2240F-105D-4CB4-D595-851268A8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233C35-6792-787F-3DA3-FA1D8C3745B4}"/>
              </a:ext>
            </a:extLst>
          </p:cNvPr>
          <p:cNvSpPr txBox="1"/>
          <p:nvPr/>
        </p:nvSpPr>
        <p:spPr>
          <a:xfrm>
            <a:off x="4739526" y="3453080"/>
            <a:ext cx="51513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Inter Bold"/>
                <a:ea typeface="Inter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83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71498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72483"/>
            <a:ext cx="44607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Simple Bank Management System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6290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is a simple Bank Management System.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37" y="371498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3672483"/>
            <a:ext cx="35166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Manager Account Creation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65783" y="416290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allows a Manager to create accounts.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7769"/>
            <a:ext cx="3055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Transactions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49818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Customers can deposit and withdraw money.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86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5050274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657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65783" y="549818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data is stored and loaded from a JSON file.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89307F-A7EB-3DF8-CDA2-307C3DF6F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37542"/>
            <a:ext cx="97231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Bank Account Structure &amp; Operations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86482"/>
            <a:ext cx="4196358" cy="2705576"/>
          </a:xfrm>
          <a:prstGeom prst="roundRect">
            <a:avLst>
              <a:gd name="adj" fmla="val 352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209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01133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the Account class and structure.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286482"/>
            <a:ext cx="4196358" cy="2705576"/>
          </a:xfrm>
          <a:prstGeom prst="roundRect">
            <a:avLst>
              <a:gd name="adj" fmla="val 352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5209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Account Properties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01133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account has: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451396" y="4510326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 ID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51396" y="495252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Owner name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51396" y="539472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Balance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286482"/>
            <a:ext cx="4196358" cy="2705576"/>
          </a:xfrm>
          <a:prstGeom prst="roundRect">
            <a:avLst>
              <a:gd name="adj" fmla="val 352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874568" y="35209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4568" y="401133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display_info() method.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77D4A7-C1AD-BBB1-3D1C-583B733B2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4788"/>
            <a:ext cx="103721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Roles: Base and Customer Classes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05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16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User and Customer classes.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390543"/>
            <a:ext cx="28879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Capabilities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9716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can: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5386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Deposit money to an account.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808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Withdraw money from an account.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54783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Checks for sufficient balance before withdrawal.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9950B2-509E-E59B-D788-9BE936B7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12934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Manager Class: Creating and Managing Accounts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the Manager class and account creation.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Account Creation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Manager can create new bank accounts.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the Account class to create accounts.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Integration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Adds new accounts to the bank system.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93669E-AE8E-7BB7-59A3-69F1E03F1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119172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Bank System Core: Data Management &amp; Logic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61306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Account Storage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4032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a list of all accounts: self.accounts.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892" y="3814762"/>
            <a:ext cx="318968" cy="3986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95261" y="3587472"/>
            <a:ext cx="17160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Loading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895261" y="4077891"/>
            <a:ext cx="17160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load_data():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4892" y="5178385"/>
            <a:ext cx="318968" cy="39862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702266" y="4951095"/>
            <a:ext cx="22939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File Operations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6702266" y="5441513"/>
            <a:ext cx="229397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Opens 'accounts.json'</a:t>
            </a:r>
            <a:endParaRPr lang="en-US" sz="1750" dirty="0"/>
          </a:p>
        </p:txBody>
      </p:sp>
      <p:sp>
        <p:nvSpPr>
          <p:cNvPr id="17" name="Shape 10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773" y="6542008"/>
            <a:ext cx="318968" cy="398621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7509272" y="6314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Population</a:t>
            </a:r>
            <a:endParaRPr lang="en-US" sz="2200" dirty="0"/>
          </a:p>
        </p:txBody>
      </p:sp>
      <p:sp>
        <p:nvSpPr>
          <p:cNvPr id="21" name="Text 12"/>
          <p:cNvSpPr/>
          <p:nvPr/>
        </p:nvSpPr>
        <p:spPr>
          <a:xfrm>
            <a:off x="7509272" y="6805136"/>
            <a:ext cx="42327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Loads account info into self.accounts list.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7EDE0E-60BA-E1C9-4489-89B504BB3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119172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Bank System Core: Data Management &amp; Logic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Persistence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59359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save_data(): Saves all current accounts to 'accounts.json'.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Account Lookup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64594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find_account(account_id): Searches and returns account by ID.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7035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27035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Returns None if not found.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E1B39F-A57F-FF6C-50E7-2AC4A1C67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5222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Account Storage: Persistent Data with JSON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all account data in JSON format.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Example Format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{ "account_id": 1001, "owner_name": "Alice", "balance": 600 }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Automatic Updates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updated by save_data().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32DFB3-0F9F-1322-470D-B013977FC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0505"/>
            <a:ext cx="113723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Main Application: Running the Bank System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29445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22294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Initialization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719864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main driver of the system.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303973" y="321885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Creates bank, manager, and customer.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133951" y="3808571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644134" y="38085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Account Creation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644134" y="429899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Manager creates accounts (e.g., ID 1001, 1002).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474232" y="4888706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984415" y="4888706"/>
            <a:ext cx="30772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Transaction Processing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984415" y="537912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 deposits and withdraws money.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814513" y="5968841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324695" y="5968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Persistence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2324695" y="645926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Finally, data is saved.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BA6CE8-93BB-4C2B-321A-80C0F672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7" y="7610475"/>
            <a:ext cx="2074844" cy="619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405</Words>
  <Application>Microsoft Office PowerPoint</Application>
  <PresentationFormat>Custom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Wasique Al Azad Digonta</cp:lastModifiedBy>
  <cp:revision>2</cp:revision>
  <dcterms:created xsi:type="dcterms:W3CDTF">2025-04-10T18:16:55Z</dcterms:created>
  <dcterms:modified xsi:type="dcterms:W3CDTF">2025-04-10T18:19:29Z</dcterms:modified>
</cp:coreProperties>
</file>