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佳翰" userId="f1e94d26-b979-4795-b030-a8f72d95a610" providerId="ADAL" clId="{91C602B7-5EFC-7E49-9FFC-0EE7D2856338}"/>
    <pc:docChg chg="delSld">
      <pc:chgData name="郭佳翰" userId="f1e94d26-b979-4795-b030-a8f72d95a610" providerId="ADAL" clId="{91C602B7-5EFC-7E49-9FFC-0EE7D2856338}" dt="2021-12-28T08:21:57.337" v="0" actId="2696"/>
      <pc:docMkLst>
        <pc:docMk/>
      </pc:docMkLst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1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2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3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4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5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6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7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8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29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0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1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2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3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4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5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6"/>
        </pc:sldMkLst>
      </pc:sldChg>
      <pc:sldChg chg="del">
        <pc:chgData name="郭佳翰" userId="f1e94d26-b979-4795-b030-a8f72d95a610" providerId="ADAL" clId="{91C602B7-5EFC-7E49-9FFC-0EE7D2856338}" dt="2021-12-28T08:21:57.337" v="0" actId="2696"/>
        <pc:sldMkLst>
          <pc:docMk/>
          <pc:sldMk cId="0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493098">
              <a:lnSpc>
                <a:spcPct val="100000"/>
              </a:lnSpc>
              <a:spcBef>
                <a:spcPts val="0"/>
              </a:spcBef>
              <a:buSzTx/>
              <a:buNone/>
              <a:defRPr sz="2016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b="1" spc="-164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簡報標題</a:t>
            </a:r>
          </a:p>
        </p:txBody>
      </p:sp>
      <p:sp>
        <p:nvSpPr>
          <p:cNvPr id="1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聲明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473840">
              <a:lnSpc>
                <a:spcPct val="100000"/>
              </a:lnSpc>
              <a:spcBef>
                <a:spcPts val="0"/>
              </a:spcBef>
              <a:buSzTx/>
              <a:buNone/>
              <a:defRPr sz="323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詳細資訊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「著名的引言」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出處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493098">
              <a:lnSpc>
                <a:spcPct val="100000"/>
              </a:lnSpc>
              <a:spcBef>
                <a:spcPts val="0"/>
              </a:spcBef>
              <a:buSzTx/>
              <a:buNone/>
              <a:defRPr sz="2016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出處</a:t>
            </a:r>
          </a:p>
        </p:txBody>
      </p:sp>
      <p:sp>
        <p:nvSpPr>
          <p:cNvPr id="11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搭配洋香菜奶油、烤榛子和刨絲帕瑪森起司的特寬麵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沙拉搭配炒飯、水煮蛋和筷子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鮭魚餅、沙拉和鷹嘴豆泥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搭配炒飯、水煮蛋和筷子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酪梨與萊姆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b="1" spc="-164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簡報標題</a:t>
            </a:r>
          </a:p>
        </p:txBody>
      </p:sp>
      <p:sp>
        <p:nvSpPr>
          <p:cNvPr id="2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493098">
              <a:lnSpc>
                <a:spcPct val="100000"/>
              </a:lnSpc>
              <a:spcBef>
                <a:spcPts val="0"/>
              </a:spcBef>
              <a:buSzTx/>
              <a:buNone/>
              <a:defRPr sz="2016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鮭魚餅、沙拉和鷹嘴豆泥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5pPr>
          </a:lstStyle>
          <a:p>
            <a:r>
              <a:t>幻燈片子標題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幻燈片標題</a:t>
            </a:r>
          </a:p>
        </p:txBody>
      </p:sp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r>
              <a:t>幻燈片子標題</a:t>
            </a:r>
          </a:p>
        </p:txBody>
      </p:sp>
      <p:sp>
        <p:nvSpPr>
          <p:cNvPr id="44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一碗搭配洋香菜奶油、烤榛子和刨絲帕瑪森起司的特寬麵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62" name="幻燈片子標題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r>
              <a:t>幻燈片子標題</a:t>
            </a:r>
          </a:p>
        </p:txBody>
      </p:sp>
      <p:sp>
        <p:nvSpPr>
          <p:cNvPr id="63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章節標題</a:t>
            </a:r>
          </a:p>
        </p:txBody>
      </p:sp>
      <p:sp>
        <p:nvSpPr>
          <p:cNvPr id="7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8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r>
              <a:t>幻燈片子標題</a:t>
            </a:r>
          </a:p>
        </p:txBody>
      </p:sp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議程標題</a:t>
            </a:r>
          </a:p>
        </p:txBody>
      </p:sp>
      <p:sp>
        <p:nvSpPr>
          <p:cNvPr id="89" name="議程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r>
              <a:t>議程副標題</a:t>
            </a:r>
          </a:p>
        </p:txBody>
      </p:sp>
      <p:sp>
        <p:nvSpPr>
          <p:cNvPr id="90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>
              <a:spcBef>
                <a:spcPts val="1300"/>
              </a:spcBef>
              <a:buSzTx/>
              <a:buNone/>
              <a:defRPr sz="3800" spc="-38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>
              <a:spcBef>
                <a:spcPts val="1300"/>
              </a:spcBef>
              <a:buSzTx/>
              <a:buNone/>
              <a:defRPr sz="3800" spc="-38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>
              <a:spcBef>
                <a:spcPts val="1300"/>
              </a:spcBef>
              <a:buSzTx/>
              <a:buNone/>
              <a:defRPr sz="3800" spc="-38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>
              <a:spcBef>
                <a:spcPts val="1300"/>
              </a:spcBef>
              <a:buSzTx/>
              <a:buNone/>
              <a:defRPr sz="3800" spc="-38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r>
              <a:t>議程主題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:第9組…"/>
          <p:cNvSpPr txBox="1">
            <a:spLocks noGrp="1"/>
          </p:cNvSpPr>
          <p:nvPr>
            <p:ph type="body" idx="21"/>
          </p:nvPr>
        </p:nvSpPr>
        <p:spPr>
          <a:xfrm>
            <a:off x="698500" y="8380438"/>
            <a:ext cx="11607801" cy="7381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422656">
              <a:defRPr sz="1728"/>
            </a:pPr>
            <a:r>
              <a:t>Author:第9組</a:t>
            </a:r>
          </a:p>
          <a:p>
            <a:pPr defTabSz="422656">
              <a:defRPr sz="1728"/>
            </a:pPr>
            <a:r>
              <a:t>林楷傑　郭佳翰　宮能翔　陳文鑫　黃鵬宇　康譯文　吳欣諴</a:t>
            </a:r>
          </a:p>
        </p:txBody>
      </p:sp>
      <p:sp>
        <p:nvSpPr>
          <p:cNvPr id="152" name="資料結構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資料結構</a:t>
            </a:r>
          </a:p>
        </p:txBody>
      </p:sp>
      <p:sp>
        <p:nvSpPr>
          <p:cNvPr id="153" name="Data Structure"/>
          <p:cNvSpPr txBox="1">
            <a:spLocks noGrp="1"/>
          </p:cNvSpPr>
          <p:nvPr>
            <p:ph type="ctrTitle"/>
          </p:nvPr>
        </p:nvSpPr>
        <p:spPr>
          <a:xfrm>
            <a:off x="698500" y="1879600"/>
            <a:ext cx="11609057" cy="3302000"/>
          </a:xfrm>
          <a:prstGeom prst="rect">
            <a:avLst/>
          </a:prstGeom>
        </p:spPr>
        <p:txBody>
          <a:bodyPr/>
          <a:lstStyle/>
          <a:p>
            <a:r>
              <a:t>Data Structure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插入、刪除 O(1)…"/>
          <p:cNvSpPr txBox="1">
            <a:spLocks noGrp="1"/>
          </p:cNvSpPr>
          <p:nvPr>
            <p:ph type="body" sz="quarter" idx="1"/>
          </p:nvPr>
        </p:nvSpPr>
        <p:spPr>
          <a:xfrm>
            <a:off x="698500" y="2365100"/>
            <a:ext cx="11607800" cy="1657672"/>
          </a:xfrm>
          <a:prstGeom prst="rect">
            <a:avLst/>
          </a:prstGeom>
        </p:spPr>
        <p:txBody>
          <a:bodyPr/>
          <a:lstStyle/>
          <a:p>
            <a:r>
              <a:t>插入、刪除 O(1)</a:t>
            </a:r>
          </a:p>
          <a:p>
            <a:r>
              <a:t>但是取值、尋找 O(n) =&gt;失去陣列結構的優點</a:t>
            </a:r>
          </a:p>
        </p:txBody>
      </p:sp>
      <p:sp>
        <p:nvSpPr>
          <p:cNvPr id="262" name="Advantage and Disadvantag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Advantage and Disadvantage</a:t>
            </a:r>
          </a:p>
        </p:txBody>
      </p:sp>
      <p:sp>
        <p:nvSpPr>
          <p:cNvPr id="263" name="Linked 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Linked List</a:t>
            </a:r>
          </a:p>
        </p:txBody>
      </p:sp>
      <p:pic>
        <p:nvPicPr>
          <p:cNvPr id="264" name="截圖 2021-12-16 下午2.27.46.png" descr="截圖 2021-12-16 下午2.27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66" y="4303092"/>
            <a:ext cx="7180417" cy="312902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沒有一個資料結構是完美的…"/>
          <p:cNvSpPr txBox="1"/>
          <p:nvPr/>
        </p:nvSpPr>
        <p:spPr>
          <a:xfrm>
            <a:off x="3397250" y="7712440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沒有一個資料結構是完美的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視不同的需求和算法就有不同的變化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member fun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0979" indent="-220979" defTabSz="1005679">
              <a:spcBef>
                <a:spcPts val="1800"/>
              </a:spcBef>
              <a:defRPr sz="1740"/>
            </a:pPr>
            <a:r>
              <a:t>member function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begin() 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end()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size()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empty()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push_front()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push_back()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pop_front()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pop_end()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insert()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del()</a:t>
            </a:r>
          </a:p>
          <a:p>
            <a:pPr marL="441959" lvl="1" indent="-220979" defTabSz="1005679">
              <a:spcBef>
                <a:spcPts val="1800"/>
              </a:spcBef>
              <a:defRPr sz="1740"/>
            </a:pPr>
            <a:r>
              <a:t>get()</a:t>
            </a:r>
          </a:p>
        </p:txBody>
      </p:sp>
      <p:sp>
        <p:nvSpPr>
          <p:cNvPr id="268" name="鏈結串列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鏈結串列</a:t>
            </a:r>
          </a:p>
        </p:txBody>
      </p:sp>
      <p:sp>
        <p:nvSpPr>
          <p:cNvPr id="269" name="linked 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linked list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Stack</a:t>
            </a:r>
          </a:p>
        </p:txBody>
      </p:sp>
      <p:sp>
        <p:nvSpPr>
          <p:cNvPr id="272" name="堆疊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堆疊</a:t>
            </a:r>
          </a:p>
        </p:txBody>
      </p:sp>
      <p:sp>
        <p:nvSpPr>
          <p:cNvPr id="273" name="圓角矩形"/>
          <p:cNvSpPr/>
          <p:nvPr/>
        </p:nvSpPr>
        <p:spPr>
          <a:xfrm>
            <a:off x="4917614" y="6230633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4" name="圓角矩形"/>
          <p:cNvSpPr/>
          <p:nvPr/>
        </p:nvSpPr>
        <p:spPr>
          <a:xfrm>
            <a:off x="4917614" y="5556992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" name="圓角矩形"/>
          <p:cNvSpPr/>
          <p:nvPr/>
        </p:nvSpPr>
        <p:spPr>
          <a:xfrm>
            <a:off x="4917614" y="6904274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" name="圓角矩形"/>
          <p:cNvSpPr/>
          <p:nvPr/>
        </p:nvSpPr>
        <p:spPr>
          <a:xfrm>
            <a:off x="4917614" y="7577915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" name="圓角矩形"/>
          <p:cNvSpPr/>
          <p:nvPr/>
        </p:nvSpPr>
        <p:spPr>
          <a:xfrm>
            <a:off x="1859032" y="3612335"/>
            <a:ext cx="3169573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" name="push"/>
          <p:cNvSpPr txBox="1"/>
          <p:nvPr/>
        </p:nvSpPr>
        <p:spPr>
          <a:xfrm>
            <a:off x="5530165" y="3297244"/>
            <a:ext cx="9197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</a:t>
            </a:r>
          </a:p>
        </p:txBody>
      </p:sp>
      <p:sp>
        <p:nvSpPr>
          <p:cNvPr id="293" name="連接線"/>
          <p:cNvSpPr/>
          <p:nvPr/>
        </p:nvSpPr>
        <p:spPr>
          <a:xfrm>
            <a:off x="5201861" y="3893790"/>
            <a:ext cx="1099543" cy="80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43" y="102"/>
                  <a:pt x="19843" y="7302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80" name="線條"/>
          <p:cNvSpPr/>
          <p:nvPr/>
        </p:nvSpPr>
        <p:spPr>
          <a:xfrm>
            <a:off x="6304992" y="4686336"/>
            <a:ext cx="1" cy="134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連接線"/>
          <p:cNvSpPr/>
          <p:nvPr/>
        </p:nvSpPr>
        <p:spPr>
          <a:xfrm>
            <a:off x="7262063" y="3715675"/>
            <a:ext cx="1237044" cy="1062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8" extrusionOk="0">
                <a:moveTo>
                  <a:pt x="0" y="21218"/>
                </a:moveTo>
                <a:cubicBezTo>
                  <a:pt x="488" y="6685"/>
                  <a:pt x="7688" y="-382"/>
                  <a:pt x="21600" y="16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82" name="線條"/>
          <p:cNvSpPr/>
          <p:nvPr/>
        </p:nvSpPr>
        <p:spPr>
          <a:xfrm>
            <a:off x="8493228" y="3717919"/>
            <a:ext cx="1286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pop"/>
          <p:cNvSpPr txBox="1"/>
          <p:nvPr/>
        </p:nvSpPr>
        <p:spPr>
          <a:xfrm>
            <a:off x="7774005" y="3016409"/>
            <a:ext cx="7501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</a:t>
            </a:r>
          </a:p>
        </p:txBody>
      </p:sp>
      <p:sp>
        <p:nvSpPr>
          <p:cNvPr id="284" name="線條"/>
          <p:cNvSpPr/>
          <p:nvPr/>
        </p:nvSpPr>
        <p:spPr>
          <a:xfrm>
            <a:off x="3875061" y="5200851"/>
            <a:ext cx="8356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top"/>
          <p:cNvSpPr txBox="1"/>
          <p:nvPr/>
        </p:nvSpPr>
        <p:spPr>
          <a:xfrm>
            <a:off x="3095393" y="4883351"/>
            <a:ext cx="6968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</a:t>
            </a:r>
          </a:p>
        </p:txBody>
      </p:sp>
      <p:sp>
        <p:nvSpPr>
          <p:cNvPr id="286" name="線條"/>
          <p:cNvSpPr/>
          <p:nvPr/>
        </p:nvSpPr>
        <p:spPr>
          <a:xfrm>
            <a:off x="8294133" y="5078940"/>
            <a:ext cx="2551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7" name="線條"/>
          <p:cNvSpPr/>
          <p:nvPr/>
        </p:nvSpPr>
        <p:spPr>
          <a:xfrm flipV="1">
            <a:off x="8557569" y="5066022"/>
            <a:ext cx="1" cy="29642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8" name="線條"/>
          <p:cNvSpPr/>
          <p:nvPr/>
        </p:nvSpPr>
        <p:spPr>
          <a:xfrm>
            <a:off x="8294133" y="8018990"/>
            <a:ext cx="2551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9" name="size"/>
          <p:cNvSpPr txBox="1"/>
          <p:nvPr/>
        </p:nvSpPr>
        <p:spPr>
          <a:xfrm>
            <a:off x="9027953" y="6230633"/>
            <a:ext cx="74561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size</a:t>
            </a:r>
          </a:p>
        </p:txBody>
      </p:sp>
      <p:sp>
        <p:nvSpPr>
          <p:cNvPr id="290" name="線條"/>
          <p:cNvSpPr/>
          <p:nvPr/>
        </p:nvSpPr>
        <p:spPr>
          <a:xfrm>
            <a:off x="8553849" y="6598919"/>
            <a:ext cx="3312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1" name="圓角矩形"/>
          <p:cNvSpPr/>
          <p:nvPr/>
        </p:nvSpPr>
        <p:spPr>
          <a:xfrm>
            <a:off x="4917614" y="4890523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2" name="圓角矩形"/>
          <p:cNvSpPr/>
          <p:nvPr/>
        </p:nvSpPr>
        <p:spPr>
          <a:xfrm>
            <a:off x="8746937" y="3400419"/>
            <a:ext cx="3169573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後進先出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089" indent="-339089" defTabSz="1543197">
              <a:spcBef>
                <a:spcPts val="2800"/>
              </a:spcBef>
              <a:defRPr sz="2670"/>
            </a:pPr>
            <a:r>
              <a:t>後進先出</a:t>
            </a:r>
          </a:p>
          <a:p>
            <a:pPr marL="339089" indent="-339089" defTabSz="1543197">
              <a:spcBef>
                <a:spcPts val="2800"/>
              </a:spcBef>
              <a:defRPr sz="2670"/>
            </a:pPr>
            <a:r>
              <a:t>用 linked_list 實作</a:t>
            </a:r>
          </a:p>
          <a:p>
            <a:pPr marL="339089" indent="-339089" defTabSz="1543197">
              <a:spcBef>
                <a:spcPts val="2800"/>
              </a:spcBef>
              <a:defRPr sz="2670"/>
            </a:pPr>
            <a:r>
              <a:t>member_function</a:t>
            </a:r>
          </a:p>
          <a:p>
            <a:pPr marL="678179" lvl="1" indent="-339089" defTabSz="1543197">
              <a:spcBef>
                <a:spcPts val="2800"/>
              </a:spcBef>
              <a:defRPr sz="2670"/>
            </a:pPr>
            <a:r>
              <a:t>size()</a:t>
            </a:r>
          </a:p>
          <a:p>
            <a:pPr marL="678179" lvl="1" indent="-339089" defTabSz="1543197">
              <a:spcBef>
                <a:spcPts val="2800"/>
              </a:spcBef>
              <a:defRPr sz="2670"/>
            </a:pPr>
            <a:r>
              <a:t>empty()</a:t>
            </a:r>
          </a:p>
          <a:p>
            <a:pPr marL="678179" lvl="1" indent="-339089" defTabSz="1543197">
              <a:spcBef>
                <a:spcPts val="2800"/>
              </a:spcBef>
              <a:defRPr sz="2670"/>
            </a:pPr>
            <a:r>
              <a:t>push()</a:t>
            </a:r>
          </a:p>
          <a:p>
            <a:pPr marL="678179" lvl="1" indent="-339089" defTabSz="1543197">
              <a:spcBef>
                <a:spcPts val="2800"/>
              </a:spcBef>
              <a:defRPr sz="2670"/>
            </a:pPr>
            <a:r>
              <a:t>pop()</a:t>
            </a:r>
          </a:p>
          <a:p>
            <a:pPr marL="678179" lvl="1" indent="-339089" defTabSz="1543197">
              <a:spcBef>
                <a:spcPts val="2800"/>
              </a:spcBef>
              <a:defRPr sz="2670"/>
            </a:pPr>
            <a:r>
              <a:t>top() </a:t>
            </a:r>
          </a:p>
        </p:txBody>
      </p:sp>
      <p:sp>
        <p:nvSpPr>
          <p:cNvPr id="297" name="堆疊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堆疊</a:t>
            </a:r>
          </a:p>
        </p:txBody>
      </p:sp>
      <p:sp>
        <p:nvSpPr>
          <p:cNvPr id="298" name="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Stack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Queue</a:t>
            </a:r>
          </a:p>
        </p:txBody>
      </p:sp>
      <p:sp>
        <p:nvSpPr>
          <p:cNvPr id="301" name="佇列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佇列</a:t>
            </a:r>
          </a:p>
        </p:txBody>
      </p:sp>
      <p:grpSp>
        <p:nvGrpSpPr>
          <p:cNvPr id="321" name="群組"/>
          <p:cNvGrpSpPr/>
          <p:nvPr/>
        </p:nvGrpSpPr>
        <p:grpSpPr>
          <a:xfrm>
            <a:off x="2172206" y="4114784"/>
            <a:ext cx="8660388" cy="3641068"/>
            <a:chOff x="0" y="0"/>
            <a:chExt cx="8660386" cy="3641066"/>
          </a:xfrm>
        </p:grpSpPr>
        <p:sp>
          <p:nvSpPr>
            <p:cNvPr id="302" name="圓角矩形"/>
            <p:cNvSpPr/>
            <p:nvPr/>
          </p:nvSpPr>
          <p:spPr>
            <a:xfrm>
              <a:off x="2641017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" name="圓角矩形"/>
            <p:cNvSpPr/>
            <p:nvPr/>
          </p:nvSpPr>
          <p:spPr>
            <a:xfrm>
              <a:off x="3493339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" name="圓角矩形"/>
            <p:cNvSpPr/>
            <p:nvPr/>
          </p:nvSpPr>
          <p:spPr>
            <a:xfrm>
              <a:off x="1788695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" name="圓角矩形"/>
            <p:cNvSpPr/>
            <p:nvPr/>
          </p:nvSpPr>
          <p:spPr>
            <a:xfrm>
              <a:off x="4345661" y="1237673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" name="圓角矩形"/>
            <p:cNvSpPr/>
            <p:nvPr/>
          </p:nvSpPr>
          <p:spPr>
            <a:xfrm>
              <a:off x="5197983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" name="圓角矩形"/>
            <p:cNvSpPr/>
            <p:nvPr/>
          </p:nvSpPr>
          <p:spPr>
            <a:xfrm>
              <a:off x="6050305" y="1237673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" name="圓角矩形"/>
            <p:cNvSpPr/>
            <p:nvPr/>
          </p:nvSpPr>
          <p:spPr>
            <a:xfrm>
              <a:off x="0" y="65392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" name="圓角矩形"/>
            <p:cNvSpPr/>
            <p:nvPr/>
          </p:nvSpPr>
          <p:spPr>
            <a:xfrm>
              <a:off x="7480027" y="2378095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cxnSp>
          <p:nvCxnSpPr>
            <p:cNvPr id="310" name="連接線"/>
            <p:cNvCxnSpPr>
              <a:stCxn id="307" idx="0"/>
              <a:endCxn id="309" idx="0"/>
            </p:cNvCxnSpPr>
            <p:nvPr/>
          </p:nvCxnSpPr>
          <p:spPr>
            <a:xfrm>
              <a:off x="6459088" y="1646457"/>
              <a:ext cx="1429724" cy="1140423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11" name="連接線"/>
            <p:cNvCxnSpPr>
              <a:stCxn id="304" idx="0"/>
              <a:endCxn id="308" idx="0"/>
            </p:cNvCxnSpPr>
            <p:nvPr/>
          </p:nvCxnSpPr>
          <p:spPr>
            <a:xfrm flipH="1" flipV="1">
              <a:off x="408783" y="474176"/>
              <a:ext cx="1788697" cy="1172282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sp>
          <p:nvSpPr>
            <p:cNvPr id="312" name="pop"/>
            <p:cNvSpPr txBox="1"/>
            <p:nvPr/>
          </p:nvSpPr>
          <p:spPr>
            <a:xfrm>
              <a:off x="6336" y="1305804"/>
              <a:ext cx="804896" cy="681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pop</a:t>
              </a:r>
            </a:p>
          </p:txBody>
        </p:sp>
        <p:sp>
          <p:nvSpPr>
            <p:cNvPr id="313" name="push"/>
            <p:cNvSpPr txBox="1"/>
            <p:nvPr/>
          </p:nvSpPr>
          <p:spPr>
            <a:xfrm>
              <a:off x="7673582" y="1305804"/>
              <a:ext cx="986805" cy="681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push</a:t>
              </a:r>
            </a:p>
          </p:txBody>
        </p:sp>
        <p:sp>
          <p:nvSpPr>
            <p:cNvPr id="314" name="front"/>
            <p:cNvSpPr txBox="1"/>
            <p:nvPr/>
          </p:nvSpPr>
          <p:spPr>
            <a:xfrm>
              <a:off x="1665446" y="0"/>
              <a:ext cx="1064066" cy="681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front</a:t>
              </a:r>
            </a:p>
          </p:txBody>
        </p:sp>
        <p:sp>
          <p:nvSpPr>
            <p:cNvPr id="315" name="back"/>
            <p:cNvSpPr txBox="1"/>
            <p:nvPr/>
          </p:nvSpPr>
          <p:spPr>
            <a:xfrm>
              <a:off x="5972636" y="0"/>
              <a:ext cx="972906" cy="681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back</a:t>
              </a:r>
            </a:p>
          </p:txBody>
        </p:sp>
        <p:sp>
          <p:nvSpPr>
            <p:cNvPr id="316" name="線條"/>
            <p:cNvSpPr/>
            <p:nvPr/>
          </p:nvSpPr>
          <p:spPr>
            <a:xfrm flipV="1">
              <a:off x="2197478" y="640698"/>
              <a:ext cx="1" cy="5437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線條"/>
            <p:cNvSpPr/>
            <p:nvPr/>
          </p:nvSpPr>
          <p:spPr>
            <a:xfrm flipV="1">
              <a:off x="6459088" y="640697"/>
              <a:ext cx="1" cy="5437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連接線"/>
            <p:cNvSpPr/>
            <p:nvPr/>
          </p:nvSpPr>
          <p:spPr>
            <a:xfrm>
              <a:off x="2192020" y="2211070"/>
              <a:ext cx="4274820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08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19" name="size"/>
            <p:cNvSpPr txBox="1"/>
            <p:nvPr/>
          </p:nvSpPr>
          <p:spPr>
            <a:xfrm>
              <a:off x="3928288" y="2959760"/>
              <a:ext cx="799991" cy="681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size</a:t>
              </a:r>
            </a:p>
          </p:txBody>
        </p:sp>
        <p:sp>
          <p:nvSpPr>
            <p:cNvPr id="320" name="線條"/>
            <p:cNvSpPr/>
            <p:nvPr/>
          </p:nvSpPr>
          <p:spPr>
            <a:xfrm>
              <a:off x="4328284" y="2598515"/>
              <a:ext cx="1" cy="475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先進先出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179" indent="-297179" defTabSz="1352465">
              <a:spcBef>
                <a:spcPts val="2400"/>
              </a:spcBef>
              <a:defRPr sz="2340"/>
            </a:pPr>
            <a:r>
              <a:t>先進先出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用 linked_list 實作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member function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size()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push()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pop()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empty()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front()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back()</a:t>
            </a:r>
          </a:p>
        </p:txBody>
      </p:sp>
      <p:sp>
        <p:nvSpPr>
          <p:cNvPr id="325" name="佇列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佇列</a:t>
            </a:r>
          </a:p>
        </p:txBody>
      </p:sp>
      <p:sp>
        <p:nvSpPr>
          <p:cNvPr id="326" name="Que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Queue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樹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樹</a:t>
            </a:r>
          </a:p>
        </p:txBody>
      </p:sp>
      <p:sp>
        <p:nvSpPr>
          <p:cNvPr id="329" name="f"/>
          <p:cNvSpPr/>
          <p:nvPr/>
        </p:nvSpPr>
        <p:spPr>
          <a:xfrm>
            <a:off x="5625134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</a:t>
            </a:r>
          </a:p>
        </p:txBody>
      </p:sp>
      <p:sp>
        <p:nvSpPr>
          <p:cNvPr id="330" name="a"/>
          <p:cNvSpPr/>
          <p:nvPr/>
        </p:nvSpPr>
        <p:spPr>
          <a:xfrm>
            <a:off x="6153150" y="3175000"/>
            <a:ext cx="762000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</a:t>
            </a:r>
          </a:p>
        </p:txBody>
      </p:sp>
      <p:sp>
        <p:nvSpPr>
          <p:cNvPr id="331" name="b"/>
          <p:cNvSpPr/>
          <p:nvPr/>
        </p:nvSpPr>
        <p:spPr>
          <a:xfrm>
            <a:off x="4889500" y="4445000"/>
            <a:ext cx="762000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332" name="g"/>
          <p:cNvSpPr/>
          <p:nvPr/>
        </p:nvSpPr>
        <p:spPr>
          <a:xfrm>
            <a:off x="5203517" y="6891735"/>
            <a:ext cx="762001" cy="762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</a:t>
            </a:r>
          </a:p>
        </p:txBody>
      </p:sp>
      <p:sp>
        <p:nvSpPr>
          <p:cNvPr id="333" name="j"/>
          <p:cNvSpPr/>
          <p:nvPr/>
        </p:nvSpPr>
        <p:spPr>
          <a:xfrm>
            <a:off x="8137903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j</a:t>
            </a:r>
          </a:p>
        </p:txBody>
      </p:sp>
      <p:sp>
        <p:nvSpPr>
          <p:cNvPr id="334" name="h"/>
          <p:cNvSpPr/>
          <p:nvPr/>
        </p:nvSpPr>
        <p:spPr>
          <a:xfrm>
            <a:off x="7429500" y="4445000"/>
            <a:ext cx="762000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</a:t>
            </a:r>
          </a:p>
        </p:txBody>
      </p:sp>
      <p:sp>
        <p:nvSpPr>
          <p:cNvPr id="335" name="c"/>
          <p:cNvSpPr/>
          <p:nvPr/>
        </p:nvSpPr>
        <p:spPr>
          <a:xfrm>
            <a:off x="3899507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</a:t>
            </a:r>
          </a:p>
        </p:txBody>
      </p:sp>
      <p:sp>
        <p:nvSpPr>
          <p:cNvPr id="336" name="e"/>
          <p:cNvSpPr/>
          <p:nvPr/>
        </p:nvSpPr>
        <p:spPr>
          <a:xfrm>
            <a:off x="4226384" y="6891735"/>
            <a:ext cx="762001" cy="762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</a:t>
            </a:r>
          </a:p>
        </p:txBody>
      </p:sp>
      <p:cxnSp>
        <p:nvCxnSpPr>
          <p:cNvPr id="337" name="連接線"/>
          <p:cNvCxnSpPr>
            <a:stCxn id="331" idx="0"/>
            <a:endCxn id="330" idx="0"/>
          </p:cNvCxnSpPr>
          <p:nvPr/>
        </p:nvCxnSpPr>
        <p:spPr>
          <a:xfrm flipV="1">
            <a:off x="5270500" y="3556000"/>
            <a:ext cx="126365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38" name="連接線"/>
          <p:cNvCxnSpPr>
            <a:stCxn id="334" idx="0"/>
            <a:endCxn id="330" idx="0"/>
          </p:cNvCxnSpPr>
          <p:nvPr/>
        </p:nvCxnSpPr>
        <p:spPr>
          <a:xfrm flipH="1" flipV="1">
            <a:off x="6534150" y="3556000"/>
            <a:ext cx="127635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39" name="連接線"/>
          <p:cNvCxnSpPr>
            <a:stCxn id="329" idx="0"/>
            <a:endCxn id="331" idx="0"/>
          </p:cNvCxnSpPr>
          <p:nvPr/>
        </p:nvCxnSpPr>
        <p:spPr>
          <a:xfrm flipH="1" flipV="1">
            <a:off x="5270500" y="4826000"/>
            <a:ext cx="735635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40" name="連接線"/>
          <p:cNvCxnSpPr>
            <a:stCxn id="333" idx="0"/>
            <a:endCxn id="334" idx="0"/>
          </p:cNvCxnSpPr>
          <p:nvPr/>
        </p:nvCxnSpPr>
        <p:spPr>
          <a:xfrm flipH="1" flipV="1">
            <a:off x="7810500" y="4826000"/>
            <a:ext cx="708404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41" name="連接線"/>
          <p:cNvCxnSpPr>
            <a:stCxn id="335" idx="0"/>
            <a:endCxn id="336" idx="0"/>
          </p:cNvCxnSpPr>
          <p:nvPr/>
        </p:nvCxnSpPr>
        <p:spPr>
          <a:xfrm>
            <a:off x="4280507" y="6096000"/>
            <a:ext cx="326878" cy="117673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42" name="連接線"/>
          <p:cNvCxnSpPr>
            <a:stCxn id="335" idx="0"/>
            <a:endCxn id="331" idx="0"/>
          </p:cNvCxnSpPr>
          <p:nvPr/>
        </p:nvCxnSpPr>
        <p:spPr>
          <a:xfrm flipV="1">
            <a:off x="4280507" y="4826000"/>
            <a:ext cx="989993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43" name="連接線"/>
          <p:cNvCxnSpPr>
            <a:stCxn id="332" idx="0"/>
            <a:endCxn id="329" idx="0"/>
          </p:cNvCxnSpPr>
          <p:nvPr/>
        </p:nvCxnSpPr>
        <p:spPr>
          <a:xfrm flipV="1">
            <a:off x="5584517" y="6096000"/>
            <a:ext cx="421618" cy="117673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44" name="i"/>
          <p:cNvSpPr/>
          <p:nvPr/>
        </p:nvSpPr>
        <p:spPr>
          <a:xfrm>
            <a:off x="6881518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</a:t>
            </a:r>
          </a:p>
        </p:txBody>
      </p:sp>
      <p:cxnSp>
        <p:nvCxnSpPr>
          <p:cNvPr id="345" name="連接線"/>
          <p:cNvCxnSpPr>
            <a:stCxn id="344" idx="0"/>
            <a:endCxn id="334" idx="0"/>
          </p:cNvCxnSpPr>
          <p:nvPr/>
        </p:nvCxnSpPr>
        <p:spPr>
          <a:xfrm flipV="1">
            <a:off x="7262518" y="4826000"/>
            <a:ext cx="547982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46" name="d"/>
          <p:cNvSpPr/>
          <p:nvPr/>
        </p:nvSpPr>
        <p:spPr>
          <a:xfrm>
            <a:off x="3249251" y="6891735"/>
            <a:ext cx="762001" cy="762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</a:t>
            </a:r>
          </a:p>
        </p:txBody>
      </p:sp>
      <p:cxnSp>
        <p:nvCxnSpPr>
          <p:cNvPr id="347" name="連接線"/>
          <p:cNvCxnSpPr>
            <a:stCxn id="346" idx="0"/>
            <a:endCxn id="335" idx="0"/>
          </p:cNvCxnSpPr>
          <p:nvPr/>
        </p:nvCxnSpPr>
        <p:spPr>
          <a:xfrm flipV="1">
            <a:off x="3630251" y="6096000"/>
            <a:ext cx="650257" cy="117673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48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只有一個root，且不存在cyc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179" indent="-297179" defTabSz="1352465">
              <a:spcBef>
                <a:spcPts val="2400"/>
              </a:spcBef>
              <a:defRPr sz="2340"/>
            </a:pPr>
            <a:r>
              <a:t>只有一個root，且不存在cycle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對於所有的node有存在一條路到root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每個node只有一個parent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檔案儲存方式是一種樹狀結構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族譜是一種樹狀結構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儲存方式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node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vector</a:t>
            </a:r>
          </a:p>
          <a:p>
            <a:pPr marL="594359" lvl="1" indent="-297179" defTabSz="1352465">
              <a:spcBef>
                <a:spcPts val="2400"/>
              </a:spcBef>
              <a:defRPr sz="2340"/>
            </a:pPr>
            <a:r>
              <a:t>matrix</a:t>
            </a:r>
          </a:p>
        </p:txBody>
      </p:sp>
      <p:sp>
        <p:nvSpPr>
          <p:cNvPr id="351" name="樹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樹</a:t>
            </a:r>
          </a:p>
        </p:txBody>
      </p:sp>
      <p:sp>
        <p:nvSpPr>
          <p:cNvPr id="35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grpSp>
        <p:nvGrpSpPr>
          <p:cNvPr id="361" name="群組"/>
          <p:cNvGrpSpPr/>
          <p:nvPr/>
        </p:nvGrpSpPr>
        <p:grpSpPr>
          <a:xfrm>
            <a:off x="9227491" y="3677571"/>
            <a:ext cx="1648084" cy="1651001"/>
            <a:chOff x="0" y="0"/>
            <a:chExt cx="1648083" cy="1651000"/>
          </a:xfrm>
        </p:grpSpPr>
        <p:sp>
          <p:nvSpPr>
            <p:cNvPr id="353" name="圓形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" name="圓形"/>
            <p:cNvSpPr/>
            <p:nvPr/>
          </p:nvSpPr>
          <p:spPr>
            <a:xfrm>
              <a:off x="1013083" y="1016000"/>
              <a:ext cx="635001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" name="圓形"/>
            <p:cNvSpPr/>
            <p:nvPr/>
          </p:nvSpPr>
          <p:spPr>
            <a:xfrm>
              <a:off x="0" y="1016000"/>
              <a:ext cx="635000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" name="圓形"/>
            <p:cNvSpPr/>
            <p:nvPr/>
          </p:nvSpPr>
          <p:spPr>
            <a:xfrm>
              <a:off x="1013083" y="0"/>
              <a:ext cx="635001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cxnSp>
          <p:nvCxnSpPr>
            <p:cNvPr id="357" name="連接線"/>
            <p:cNvCxnSpPr>
              <a:stCxn id="353" idx="0"/>
              <a:endCxn id="356" idx="0"/>
            </p:cNvCxnSpPr>
            <p:nvPr/>
          </p:nvCxnSpPr>
          <p:spPr>
            <a:xfrm>
              <a:off x="317500" y="317500"/>
              <a:ext cx="1013084" cy="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58" name="連接線"/>
            <p:cNvCxnSpPr>
              <a:stCxn id="355" idx="0"/>
              <a:endCxn id="354" idx="0"/>
            </p:cNvCxnSpPr>
            <p:nvPr/>
          </p:nvCxnSpPr>
          <p:spPr>
            <a:xfrm>
              <a:off x="317500" y="1333500"/>
              <a:ext cx="1013084" cy="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59" name="連接線"/>
            <p:cNvCxnSpPr>
              <a:stCxn id="355" idx="0"/>
              <a:endCxn id="353" idx="0"/>
            </p:cNvCxnSpPr>
            <p:nvPr/>
          </p:nvCxnSpPr>
          <p:spPr>
            <a:xfrm flipV="1">
              <a:off x="317500" y="317500"/>
              <a:ext cx="0" cy="101600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60" name="連接線"/>
            <p:cNvCxnSpPr>
              <a:stCxn id="354" idx="0"/>
              <a:endCxn id="356" idx="0"/>
            </p:cNvCxnSpPr>
            <p:nvPr/>
          </p:nvCxnSpPr>
          <p:spPr>
            <a:xfrm flipV="1">
              <a:off x="1330583" y="317500"/>
              <a:ext cx="1" cy="101600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1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儲存_matri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儲存_matrix</a:t>
            </a:r>
          </a:p>
        </p:txBody>
      </p:sp>
      <p:sp>
        <p:nvSpPr>
          <p:cNvPr id="364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grpSp>
        <p:nvGrpSpPr>
          <p:cNvPr id="384" name="群組"/>
          <p:cNvGrpSpPr/>
          <p:nvPr/>
        </p:nvGrpSpPr>
        <p:grpSpPr>
          <a:xfrm>
            <a:off x="8426287" y="2792694"/>
            <a:ext cx="3992601" cy="3164556"/>
            <a:chOff x="0" y="0"/>
            <a:chExt cx="3992600" cy="3164555"/>
          </a:xfrm>
        </p:grpSpPr>
        <p:sp>
          <p:nvSpPr>
            <p:cNvPr id="365" name="5"/>
            <p:cNvSpPr/>
            <p:nvPr/>
          </p:nvSpPr>
          <p:spPr>
            <a:xfrm>
              <a:off x="1678735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66" name="0"/>
            <p:cNvSpPr/>
            <p:nvPr/>
          </p:nvSpPr>
          <p:spPr>
            <a:xfrm>
              <a:off x="2051817" y="0"/>
              <a:ext cx="538410" cy="53840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367" name="1"/>
            <p:cNvSpPr/>
            <p:nvPr/>
          </p:nvSpPr>
          <p:spPr>
            <a:xfrm>
              <a:off x="1158956" y="897348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68" name="6"/>
            <p:cNvSpPr/>
            <p:nvPr/>
          </p:nvSpPr>
          <p:spPr>
            <a:xfrm>
              <a:off x="1380832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69" name="9"/>
            <p:cNvSpPr/>
            <p:nvPr/>
          </p:nvSpPr>
          <p:spPr>
            <a:xfrm>
              <a:off x="3454191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370" name="7"/>
            <p:cNvSpPr/>
            <p:nvPr/>
          </p:nvSpPr>
          <p:spPr>
            <a:xfrm>
              <a:off x="2953652" y="897348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71" name="2"/>
            <p:cNvSpPr/>
            <p:nvPr/>
          </p:nvSpPr>
          <p:spPr>
            <a:xfrm>
              <a:off x="459453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72" name="4"/>
            <p:cNvSpPr/>
            <p:nvPr/>
          </p:nvSpPr>
          <p:spPr>
            <a:xfrm>
              <a:off x="690416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cxnSp>
          <p:nvCxnSpPr>
            <p:cNvPr id="373" name="連接線"/>
            <p:cNvCxnSpPr>
              <a:stCxn id="367" idx="0"/>
              <a:endCxn id="366" idx="0"/>
            </p:cNvCxnSpPr>
            <p:nvPr/>
          </p:nvCxnSpPr>
          <p:spPr>
            <a:xfrm flipV="1">
              <a:off x="1428160" y="269204"/>
              <a:ext cx="892863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4" name="連接線"/>
            <p:cNvCxnSpPr>
              <a:stCxn id="370" idx="0"/>
              <a:endCxn id="366" idx="0"/>
            </p:cNvCxnSpPr>
            <p:nvPr/>
          </p:nvCxnSpPr>
          <p:spPr>
            <a:xfrm flipH="1" flipV="1">
              <a:off x="2321022" y="269204"/>
              <a:ext cx="901835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5" name="連接線"/>
            <p:cNvCxnSpPr>
              <a:stCxn id="365" idx="0"/>
              <a:endCxn id="367" idx="0"/>
            </p:cNvCxnSpPr>
            <p:nvPr/>
          </p:nvCxnSpPr>
          <p:spPr>
            <a:xfrm flipH="1" flipV="1">
              <a:off x="1428160" y="1166552"/>
              <a:ext cx="519781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6" name="連接線"/>
            <p:cNvCxnSpPr>
              <a:stCxn id="369" idx="0"/>
              <a:endCxn id="370" idx="0"/>
            </p:cNvCxnSpPr>
            <p:nvPr/>
          </p:nvCxnSpPr>
          <p:spPr>
            <a:xfrm flipH="1" flipV="1">
              <a:off x="3222856" y="1166552"/>
              <a:ext cx="50054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7" name="連接線"/>
            <p:cNvCxnSpPr>
              <a:stCxn id="371" idx="0"/>
              <a:endCxn id="372" idx="0"/>
            </p:cNvCxnSpPr>
            <p:nvPr/>
          </p:nvCxnSpPr>
          <p:spPr>
            <a:xfrm>
              <a:off x="728658" y="2063901"/>
              <a:ext cx="230963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378" name="連接線"/>
            <p:cNvCxnSpPr>
              <a:stCxn id="371" idx="0"/>
              <a:endCxn id="367" idx="0"/>
            </p:cNvCxnSpPr>
            <p:nvPr/>
          </p:nvCxnSpPr>
          <p:spPr>
            <a:xfrm flipV="1">
              <a:off x="728658" y="1166552"/>
              <a:ext cx="699503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9" name="連接線"/>
            <p:cNvCxnSpPr>
              <a:stCxn id="368" idx="0"/>
              <a:endCxn id="365" idx="0"/>
            </p:cNvCxnSpPr>
            <p:nvPr/>
          </p:nvCxnSpPr>
          <p:spPr>
            <a:xfrm flipV="1">
              <a:off x="1650036" y="2063901"/>
              <a:ext cx="29790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380" name="8"/>
            <p:cNvSpPr/>
            <p:nvPr/>
          </p:nvSpPr>
          <p:spPr>
            <a:xfrm>
              <a:off x="2566463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cxnSp>
          <p:nvCxnSpPr>
            <p:cNvPr id="381" name="連接線"/>
            <p:cNvCxnSpPr>
              <a:stCxn id="380" idx="0"/>
              <a:endCxn id="370" idx="0"/>
            </p:cNvCxnSpPr>
            <p:nvPr/>
          </p:nvCxnSpPr>
          <p:spPr>
            <a:xfrm flipV="1">
              <a:off x="2835667" y="1166552"/>
              <a:ext cx="38719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382" name="3"/>
            <p:cNvSpPr/>
            <p:nvPr/>
          </p:nvSpPr>
          <p:spPr>
            <a:xfrm>
              <a:off x="0" y="2626146"/>
              <a:ext cx="538409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cxnSp>
          <p:nvCxnSpPr>
            <p:cNvPr id="383" name="連接線"/>
            <p:cNvCxnSpPr>
              <a:stCxn id="382" idx="0"/>
              <a:endCxn id="371" idx="0"/>
            </p:cNvCxnSpPr>
            <p:nvPr/>
          </p:nvCxnSpPr>
          <p:spPr>
            <a:xfrm flipV="1">
              <a:off x="269204" y="2063901"/>
              <a:ext cx="45945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graphicFrame>
        <p:nvGraphicFramePr>
          <p:cNvPr id="385" name="表格"/>
          <p:cNvGraphicFramePr/>
          <p:nvPr/>
        </p:nvGraphicFramePr>
        <p:xfrm>
          <a:off x="1472632" y="2886505"/>
          <a:ext cx="5791192" cy="6083297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526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53027"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1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2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3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4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5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6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7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8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9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3027">
                <a:tc>
                  <a:txBody>
                    <a:bodyPr/>
                    <a:lstStyle/>
                    <a:p>
                      <a:pPr>
                        <a:defRPr sz="1800" b="0"/>
                      </a:pPr>
                      <a:r>
                        <a:rPr sz="2200" b="1"/>
                        <a:t>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graphicFrame>
        <p:nvGraphicFramePr>
          <p:cNvPr id="388" name="表格"/>
          <p:cNvGraphicFramePr/>
          <p:nvPr/>
        </p:nvGraphicFramePr>
        <p:xfrm>
          <a:off x="1568298" y="2999990"/>
          <a:ext cx="3799566" cy="600979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6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data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child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7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8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9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9" name="儲存_vector"/>
          <p:cNvSpPr txBox="1"/>
          <p:nvPr/>
        </p:nvSpPr>
        <p:spPr>
          <a:xfrm>
            <a:off x="698500" y="1412977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498968">
              <a:defRPr sz="3230">
                <a:solidFill>
                  <a:srgbClr val="000000"/>
                </a:solidFill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r>
              <a:t>儲存_vector</a:t>
            </a:r>
          </a:p>
        </p:txBody>
      </p:sp>
      <p:grpSp>
        <p:nvGrpSpPr>
          <p:cNvPr id="409" name="群組"/>
          <p:cNvGrpSpPr/>
          <p:nvPr/>
        </p:nvGrpSpPr>
        <p:grpSpPr>
          <a:xfrm>
            <a:off x="8426287" y="2792694"/>
            <a:ext cx="3992601" cy="3164556"/>
            <a:chOff x="0" y="0"/>
            <a:chExt cx="3992600" cy="3164555"/>
          </a:xfrm>
        </p:grpSpPr>
        <p:sp>
          <p:nvSpPr>
            <p:cNvPr id="390" name="5"/>
            <p:cNvSpPr/>
            <p:nvPr/>
          </p:nvSpPr>
          <p:spPr>
            <a:xfrm>
              <a:off x="1678735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91" name="0"/>
            <p:cNvSpPr/>
            <p:nvPr/>
          </p:nvSpPr>
          <p:spPr>
            <a:xfrm>
              <a:off x="2051817" y="0"/>
              <a:ext cx="538410" cy="53840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392" name="1"/>
            <p:cNvSpPr/>
            <p:nvPr/>
          </p:nvSpPr>
          <p:spPr>
            <a:xfrm>
              <a:off x="1158956" y="897348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3" name="6"/>
            <p:cNvSpPr/>
            <p:nvPr/>
          </p:nvSpPr>
          <p:spPr>
            <a:xfrm>
              <a:off x="1380832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94" name="9"/>
            <p:cNvSpPr/>
            <p:nvPr/>
          </p:nvSpPr>
          <p:spPr>
            <a:xfrm>
              <a:off x="3454191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395" name="7"/>
            <p:cNvSpPr/>
            <p:nvPr/>
          </p:nvSpPr>
          <p:spPr>
            <a:xfrm>
              <a:off x="2953652" y="897348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96" name="2"/>
            <p:cNvSpPr/>
            <p:nvPr/>
          </p:nvSpPr>
          <p:spPr>
            <a:xfrm>
              <a:off x="459453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97" name="4"/>
            <p:cNvSpPr/>
            <p:nvPr/>
          </p:nvSpPr>
          <p:spPr>
            <a:xfrm>
              <a:off x="690416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cxnSp>
          <p:nvCxnSpPr>
            <p:cNvPr id="398" name="連接線"/>
            <p:cNvCxnSpPr>
              <a:stCxn id="392" idx="0"/>
              <a:endCxn id="391" idx="0"/>
            </p:cNvCxnSpPr>
            <p:nvPr/>
          </p:nvCxnSpPr>
          <p:spPr>
            <a:xfrm flipV="1">
              <a:off x="1428160" y="269204"/>
              <a:ext cx="892863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99" name="連接線"/>
            <p:cNvCxnSpPr>
              <a:stCxn id="395" idx="0"/>
              <a:endCxn id="391" idx="0"/>
            </p:cNvCxnSpPr>
            <p:nvPr/>
          </p:nvCxnSpPr>
          <p:spPr>
            <a:xfrm flipH="1" flipV="1">
              <a:off x="2321022" y="269204"/>
              <a:ext cx="901835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00" name="連接線"/>
            <p:cNvCxnSpPr>
              <a:stCxn id="390" idx="0"/>
              <a:endCxn id="392" idx="0"/>
            </p:cNvCxnSpPr>
            <p:nvPr/>
          </p:nvCxnSpPr>
          <p:spPr>
            <a:xfrm flipH="1" flipV="1">
              <a:off x="1428160" y="1166552"/>
              <a:ext cx="519781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01" name="連接線"/>
            <p:cNvCxnSpPr>
              <a:stCxn id="394" idx="0"/>
              <a:endCxn id="395" idx="0"/>
            </p:cNvCxnSpPr>
            <p:nvPr/>
          </p:nvCxnSpPr>
          <p:spPr>
            <a:xfrm flipH="1" flipV="1">
              <a:off x="3222856" y="1166552"/>
              <a:ext cx="50054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02" name="連接線"/>
            <p:cNvCxnSpPr>
              <a:stCxn id="396" idx="0"/>
              <a:endCxn id="397" idx="0"/>
            </p:cNvCxnSpPr>
            <p:nvPr/>
          </p:nvCxnSpPr>
          <p:spPr>
            <a:xfrm>
              <a:off x="728658" y="2063901"/>
              <a:ext cx="230963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03" name="連接線"/>
            <p:cNvCxnSpPr>
              <a:stCxn id="396" idx="0"/>
              <a:endCxn id="392" idx="0"/>
            </p:cNvCxnSpPr>
            <p:nvPr/>
          </p:nvCxnSpPr>
          <p:spPr>
            <a:xfrm flipV="1">
              <a:off x="728658" y="1166552"/>
              <a:ext cx="699503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04" name="連接線"/>
            <p:cNvCxnSpPr>
              <a:stCxn id="393" idx="0"/>
              <a:endCxn id="390" idx="0"/>
            </p:cNvCxnSpPr>
            <p:nvPr/>
          </p:nvCxnSpPr>
          <p:spPr>
            <a:xfrm flipV="1">
              <a:off x="1650036" y="2063901"/>
              <a:ext cx="29790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05" name="8"/>
            <p:cNvSpPr/>
            <p:nvPr/>
          </p:nvSpPr>
          <p:spPr>
            <a:xfrm>
              <a:off x="2566463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cxnSp>
          <p:nvCxnSpPr>
            <p:cNvPr id="406" name="連接線"/>
            <p:cNvCxnSpPr>
              <a:stCxn id="405" idx="0"/>
              <a:endCxn id="395" idx="0"/>
            </p:cNvCxnSpPr>
            <p:nvPr/>
          </p:nvCxnSpPr>
          <p:spPr>
            <a:xfrm flipV="1">
              <a:off x="2835667" y="1166552"/>
              <a:ext cx="38719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07" name="3"/>
            <p:cNvSpPr/>
            <p:nvPr/>
          </p:nvSpPr>
          <p:spPr>
            <a:xfrm>
              <a:off x="0" y="2626146"/>
              <a:ext cx="538409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cxnSp>
          <p:nvCxnSpPr>
            <p:cNvPr id="408" name="連接線"/>
            <p:cNvCxnSpPr>
              <a:stCxn id="407" idx="0"/>
              <a:endCxn id="396" idx="0"/>
            </p:cNvCxnSpPr>
            <p:nvPr/>
          </p:nvCxnSpPr>
          <p:spPr>
            <a:xfrm flipV="1">
              <a:off x="269204" y="2063901"/>
              <a:ext cx="45945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grpSp>
        <p:nvGrpSpPr>
          <p:cNvPr id="429" name="群組"/>
          <p:cNvGrpSpPr/>
          <p:nvPr/>
        </p:nvGrpSpPr>
        <p:grpSpPr>
          <a:xfrm>
            <a:off x="8426287" y="2792694"/>
            <a:ext cx="3992601" cy="3164556"/>
            <a:chOff x="0" y="0"/>
            <a:chExt cx="3992600" cy="3164555"/>
          </a:xfrm>
        </p:grpSpPr>
        <p:sp>
          <p:nvSpPr>
            <p:cNvPr id="410" name="5"/>
            <p:cNvSpPr/>
            <p:nvPr/>
          </p:nvSpPr>
          <p:spPr>
            <a:xfrm>
              <a:off x="1678735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11" name="0"/>
            <p:cNvSpPr/>
            <p:nvPr/>
          </p:nvSpPr>
          <p:spPr>
            <a:xfrm>
              <a:off x="2051817" y="0"/>
              <a:ext cx="538410" cy="53840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412" name="1"/>
            <p:cNvSpPr/>
            <p:nvPr/>
          </p:nvSpPr>
          <p:spPr>
            <a:xfrm>
              <a:off x="1158956" y="897348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13" name="6"/>
            <p:cNvSpPr/>
            <p:nvPr/>
          </p:nvSpPr>
          <p:spPr>
            <a:xfrm>
              <a:off x="1380832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414" name="9"/>
            <p:cNvSpPr/>
            <p:nvPr/>
          </p:nvSpPr>
          <p:spPr>
            <a:xfrm>
              <a:off x="3454191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15" name="7"/>
            <p:cNvSpPr/>
            <p:nvPr/>
          </p:nvSpPr>
          <p:spPr>
            <a:xfrm>
              <a:off x="2953652" y="897348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16" name="2"/>
            <p:cNvSpPr/>
            <p:nvPr/>
          </p:nvSpPr>
          <p:spPr>
            <a:xfrm>
              <a:off x="459453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17" name="4"/>
            <p:cNvSpPr/>
            <p:nvPr/>
          </p:nvSpPr>
          <p:spPr>
            <a:xfrm>
              <a:off x="690416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cxnSp>
          <p:nvCxnSpPr>
            <p:cNvPr id="418" name="連接線"/>
            <p:cNvCxnSpPr>
              <a:stCxn id="412" idx="0"/>
              <a:endCxn id="411" idx="0"/>
            </p:cNvCxnSpPr>
            <p:nvPr/>
          </p:nvCxnSpPr>
          <p:spPr>
            <a:xfrm flipV="1">
              <a:off x="1428160" y="269204"/>
              <a:ext cx="892863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19" name="連接線"/>
            <p:cNvCxnSpPr>
              <a:stCxn id="415" idx="0"/>
              <a:endCxn id="411" idx="0"/>
            </p:cNvCxnSpPr>
            <p:nvPr/>
          </p:nvCxnSpPr>
          <p:spPr>
            <a:xfrm flipH="1" flipV="1">
              <a:off x="2321022" y="269204"/>
              <a:ext cx="901835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0" name="連接線"/>
            <p:cNvCxnSpPr>
              <a:stCxn id="410" idx="0"/>
              <a:endCxn id="412" idx="0"/>
            </p:cNvCxnSpPr>
            <p:nvPr/>
          </p:nvCxnSpPr>
          <p:spPr>
            <a:xfrm flipH="1" flipV="1">
              <a:off x="1428160" y="1166552"/>
              <a:ext cx="519781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1" name="連接線"/>
            <p:cNvCxnSpPr>
              <a:stCxn id="414" idx="0"/>
              <a:endCxn id="415" idx="0"/>
            </p:cNvCxnSpPr>
            <p:nvPr/>
          </p:nvCxnSpPr>
          <p:spPr>
            <a:xfrm flipH="1" flipV="1">
              <a:off x="3222856" y="1166552"/>
              <a:ext cx="50054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2" name="連接線"/>
            <p:cNvCxnSpPr>
              <a:stCxn id="416" idx="0"/>
              <a:endCxn id="417" idx="0"/>
            </p:cNvCxnSpPr>
            <p:nvPr/>
          </p:nvCxnSpPr>
          <p:spPr>
            <a:xfrm>
              <a:off x="728658" y="2063901"/>
              <a:ext cx="230963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423" name="連接線"/>
            <p:cNvCxnSpPr>
              <a:stCxn id="416" idx="0"/>
              <a:endCxn id="412" idx="0"/>
            </p:cNvCxnSpPr>
            <p:nvPr/>
          </p:nvCxnSpPr>
          <p:spPr>
            <a:xfrm flipV="1">
              <a:off x="728658" y="1166552"/>
              <a:ext cx="699503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4" name="連接線"/>
            <p:cNvCxnSpPr>
              <a:stCxn id="413" idx="0"/>
              <a:endCxn id="410" idx="0"/>
            </p:cNvCxnSpPr>
            <p:nvPr/>
          </p:nvCxnSpPr>
          <p:spPr>
            <a:xfrm flipV="1">
              <a:off x="1650036" y="2063901"/>
              <a:ext cx="29790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25" name="8"/>
            <p:cNvSpPr/>
            <p:nvPr/>
          </p:nvSpPr>
          <p:spPr>
            <a:xfrm>
              <a:off x="2566463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cxnSp>
          <p:nvCxnSpPr>
            <p:cNvPr id="426" name="連接線"/>
            <p:cNvCxnSpPr>
              <a:stCxn id="425" idx="0"/>
              <a:endCxn id="415" idx="0"/>
            </p:cNvCxnSpPr>
            <p:nvPr/>
          </p:nvCxnSpPr>
          <p:spPr>
            <a:xfrm flipV="1">
              <a:off x="2835667" y="1166552"/>
              <a:ext cx="38719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27" name="3"/>
            <p:cNvSpPr/>
            <p:nvPr/>
          </p:nvSpPr>
          <p:spPr>
            <a:xfrm>
              <a:off x="0" y="2626146"/>
              <a:ext cx="538409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cxnSp>
          <p:nvCxnSpPr>
            <p:cNvPr id="428" name="連接線"/>
            <p:cNvCxnSpPr>
              <a:stCxn id="427" idx="0"/>
              <a:endCxn id="416" idx="0"/>
            </p:cNvCxnSpPr>
            <p:nvPr/>
          </p:nvCxnSpPr>
          <p:spPr>
            <a:xfrm flipV="1">
              <a:off x="269204" y="2063901"/>
              <a:ext cx="45945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電腦組織、儲存資料的方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電腦組織、儲存資料的方式</a:t>
            </a:r>
          </a:p>
          <a:p>
            <a:r>
              <a:t>對於不同用途選擇不同的資料結構（演算法、複雜度）</a:t>
            </a:r>
          </a:p>
          <a:p>
            <a:r>
              <a:t>資料結構是一種工具</a:t>
            </a:r>
          </a:p>
          <a:p>
            <a:r>
              <a:t>排序、分類、紀錄、分析</a:t>
            </a:r>
          </a:p>
        </p:txBody>
      </p:sp>
      <p:sp>
        <p:nvSpPr>
          <p:cNvPr id="156" name="什麼是資料結構"/>
          <p:cNvSpPr txBox="1">
            <a:spLocks noGrp="1"/>
          </p:cNvSpPr>
          <p:nvPr>
            <p:ph type="title"/>
          </p:nvPr>
        </p:nvSpPr>
        <p:spPr>
          <a:xfrm>
            <a:off x="698500" y="1228080"/>
            <a:ext cx="11607800" cy="1016001"/>
          </a:xfrm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什麼是資料結構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儲存_no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儲存_node</a:t>
            </a:r>
          </a:p>
        </p:txBody>
      </p:sp>
      <p:sp>
        <p:nvSpPr>
          <p:cNvPr id="43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pic>
        <p:nvPicPr>
          <p:cNvPr id="433" name="截圖 2021-12-16 14.32.16.png" descr="截圖 2021-12-16 14.32.16.png"/>
          <p:cNvPicPr>
            <a:picLocks noChangeAspect="1"/>
          </p:cNvPicPr>
          <p:nvPr/>
        </p:nvPicPr>
        <p:blipFill>
          <a:blip r:embed="rId2"/>
          <a:srcRect b="11018"/>
          <a:stretch>
            <a:fillRect/>
          </a:stretch>
        </p:blipFill>
        <p:spPr>
          <a:xfrm>
            <a:off x="462954" y="3768725"/>
            <a:ext cx="12078745" cy="2216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儲存_node"/>
          <p:cNvSpPr txBox="1"/>
          <p:nvPr/>
        </p:nvSpPr>
        <p:spPr>
          <a:xfrm>
            <a:off x="698500" y="1412977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498968">
              <a:defRPr sz="3230">
                <a:solidFill>
                  <a:srgbClr val="000000"/>
                </a:solidFill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r>
              <a:t>儲存_node</a:t>
            </a:r>
          </a:p>
        </p:txBody>
      </p:sp>
      <p:sp>
        <p:nvSpPr>
          <p:cNvPr id="436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pic>
        <p:nvPicPr>
          <p:cNvPr id="437" name="截圖 2021-12-16 14.32.16.png" descr="截圖 2021-12-16 14.32.16.png"/>
          <p:cNvPicPr>
            <a:picLocks noChangeAspect="1"/>
          </p:cNvPicPr>
          <p:nvPr/>
        </p:nvPicPr>
        <p:blipFill>
          <a:blip r:embed="rId2"/>
          <a:srcRect b="11018"/>
          <a:stretch>
            <a:fillRect/>
          </a:stretch>
        </p:blipFill>
        <p:spPr>
          <a:xfrm>
            <a:off x="442213" y="3909417"/>
            <a:ext cx="10544729" cy="19346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7" name="群組"/>
          <p:cNvGrpSpPr/>
          <p:nvPr/>
        </p:nvGrpSpPr>
        <p:grpSpPr>
          <a:xfrm>
            <a:off x="5418636" y="3216482"/>
            <a:ext cx="6149859" cy="4874409"/>
            <a:chOff x="0" y="0"/>
            <a:chExt cx="6149857" cy="4874408"/>
          </a:xfrm>
        </p:grpSpPr>
        <p:sp>
          <p:nvSpPr>
            <p:cNvPr id="438" name="f"/>
            <p:cNvSpPr/>
            <p:nvPr/>
          </p:nvSpPr>
          <p:spPr>
            <a:xfrm>
              <a:off x="2585779" y="2764395"/>
              <a:ext cx="829320" cy="829320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f</a:t>
              </a:r>
            </a:p>
          </p:txBody>
        </p:sp>
        <p:sp>
          <p:nvSpPr>
            <p:cNvPr id="439" name="a"/>
            <p:cNvSpPr/>
            <p:nvPr/>
          </p:nvSpPr>
          <p:spPr>
            <a:xfrm>
              <a:off x="3160442" y="0"/>
              <a:ext cx="829320" cy="82931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40" name="b"/>
            <p:cNvSpPr/>
            <p:nvPr/>
          </p:nvSpPr>
          <p:spPr>
            <a:xfrm>
              <a:off x="1785155" y="1382197"/>
              <a:ext cx="829320" cy="829320"/>
            </a:xfrm>
            <a:prstGeom prst="ellipse">
              <a:avLst/>
            </a:prstGeom>
            <a:solidFill>
              <a:schemeClr val="accent3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41" name="g"/>
            <p:cNvSpPr/>
            <p:nvPr/>
          </p:nvSpPr>
          <p:spPr>
            <a:xfrm>
              <a:off x="2126914" y="4045089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g</a:t>
              </a:r>
            </a:p>
          </p:txBody>
        </p:sp>
        <p:sp>
          <p:nvSpPr>
            <p:cNvPr id="442" name="j"/>
            <p:cNvSpPr/>
            <p:nvPr/>
          </p:nvSpPr>
          <p:spPr>
            <a:xfrm>
              <a:off x="5320538" y="2764395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j</a:t>
              </a:r>
            </a:p>
          </p:txBody>
        </p:sp>
        <p:sp>
          <p:nvSpPr>
            <p:cNvPr id="443" name="h"/>
            <p:cNvSpPr/>
            <p:nvPr/>
          </p:nvSpPr>
          <p:spPr>
            <a:xfrm>
              <a:off x="4549551" y="1382197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444" name="c"/>
            <p:cNvSpPr/>
            <p:nvPr/>
          </p:nvSpPr>
          <p:spPr>
            <a:xfrm>
              <a:off x="707703" y="2764395"/>
              <a:ext cx="829319" cy="829320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45" name="e"/>
            <p:cNvSpPr/>
            <p:nvPr/>
          </p:nvSpPr>
          <p:spPr>
            <a:xfrm>
              <a:off x="1063457" y="4045089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e</a:t>
              </a:r>
            </a:p>
          </p:txBody>
        </p:sp>
        <p:cxnSp>
          <p:nvCxnSpPr>
            <p:cNvPr id="446" name="連接線"/>
            <p:cNvCxnSpPr>
              <a:stCxn id="440" idx="0"/>
              <a:endCxn id="439" idx="0"/>
            </p:cNvCxnSpPr>
            <p:nvPr/>
          </p:nvCxnSpPr>
          <p:spPr>
            <a:xfrm flipV="1">
              <a:off x="2199815" y="414659"/>
              <a:ext cx="1375288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47" name="連接線"/>
            <p:cNvCxnSpPr>
              <a:stCxn id="443" idx="0"/>
              <a:endCxn id="439" idx="0"/>
            </p:cNvCxnSpPr>
            <p:nvPr/>
          </p:nvCxnSpPr>
          <p:spPr>
            <a:xfrm flipH="1" flipV="1">
              <a:off x="3575102" y="414659"/>
              <a:ext cx="1389110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48" name="連接線"/>
            <p:cNvCxnSpPr>
              <a:stCxn id="438" idx="0"/>
              <a:endCxn id="440" idx="0"/>
            </p:cNvCxnSpPr>
            <p:nvPr/>
          </p:nvCxnSpPr>
          <p:spPr>
            <a:xfrm flipH="1" flipV="1">
              <a:off x="2199815" y="1796857"/>
              <a:ext cx="800624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49" name="連接線"/>
            <p:cNvCxnSpPr>
              <a:stCxn id="442" idx="0"/>
              <a:endCxn id="443" idx="0"/>
            </p:cNvCxnSpPr>
            <p:nvPr/>
          </p:nvCxnSpPr>
          <p:spPr>
            <a:xfrm flipH="1" flipV="1">
              <a:off x="4964211" y="1796857"/>
              <a:ext cx="770988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50" name="連接線"/>
            <p:cNvCxnSpPr>
              <a:stCxn id="444" idx="0"/>
              <a:endCxn id="445" idx="0"/>
            </p:cNvCxnSpPr>
            <p:nvPr/>
          </p:nvCxnSpPr>
          <p:spPr>
            <a:xfrm>
              <a:off x="1122362" y="3179055"/>
              <a:ext cx="355756" cy="1280694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51" name="連接線"/>
            <p:cNvCxnSpPr>
              <a:stCxn id="444" idx="0"/>
              <a:endCxn id="440" idx="0"/>
            </p:cNvCxnSpPr>
            <p:nvPr/>
          </p:nvCxnSpPr>
          <p:spPr>
            <a:xfrm flipV="1">
              <a:off x="1122362" y="1796857"/>
              <a:ext cx="1077454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52" name="連接線"/>
            <p:cNvCxnSpPr>
              <a:stCxn id="441" idx="0"/>
              <a:endCxn id="438" idx="0"/>
            </p:cNvCxnSpPr>
            <p:nvPr/>
          </p:nvCxnSpPr>
          <p:spPr>
            <a:xfrm flipV="1">
              <a:off x="2541574" y="3179055"/>
              <a:ext cx="458865" cy="1280694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53" name="i"/>
            <p:cNvSpPr/>
            <p:nvPr/>
          </p:nvSpPr>
          <p:spPr>
            <a:xfrm>
              <a:off x="3953159" y="2764395"/>
              <a:ext cx="829319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i</a:t>
              </a:r>
            </a:p>
          </p:txBody>
        </p:sp>
        <p:cxnSp>
          <p:nvCxnSpPr>
            <p:cNvPr id="454" name="連接線"/>
            <p:cNvCxnSpPr>
              <a:stCxn id="453" idx="0"/>
              <a:endCxn id="443" idx="0"/>
            </p:cNvCxnSpPr>
            <p:nvPr/>
          </p:nvCxnSpPr>
          <p:spPr>
            <a:xfrm flipV="1">
              <a:off x="4367818" y="1796857"/>
              <a:ext cx="596394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55" name="d"/>
            <p:cNvSpPr/>
            <p:nvPr/>
          </p:nvSpPr>
          <p:spPr>
            <a:xfrm>
              <a:off x="0" y="4045089"/>
              <a:ext cx="829319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</a:t>
              </a:r>
            </a:p>
          </p:txBody>
        </p:sp>
        <p:cxnSp>
          <p:nvCxnSpPr>
            <p:cNvPr id="456" name="連接線"/>
            <p:cNvCxnSpPr>
              <a:stCxn id="455" idx="0"/>
              <a:endCxn id="444" idx="0"/>
            </p:cNvCxnSpPr>
            <p:nvPr/>
          </p:nvCxnSpPr>
          <p:spPr>
            <a:xfrm flipV="1">
              <a:off x="414659" y="3179055"/>
              <a:ext cx="707704" cy="1280694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depth-first-search (connect with stac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depth-first-search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(connect with stack)</a:t>
            </a:r>
            <a:endParaRPr>
              <a:solidFill>
                <a:srgbClr val="5E5E5E"/>
              </a:solidFill>
            </a:endParaRPr>
          </a:p>
          <a:p>
            <a:pPr lvl="1"/>
            <a:r>
              <a:t>pre-order-traversal</a:t>
            </a:r>
          </a:p>
          <a:p>
            <a:pPr lvl="1"/>
            <a:r>
              <a:t>in-order-traversal</a:t>
            </a:r>
          </a:p>
          <a:p>
            <a:pPr lvl="1"/>
            <a:r>
              <a:t>post-order-traversal</a:t>
            </a:r>
          </a:p>
          <a:p>
            <a:r>
              <a:t>breadth-first-search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(connect with queue)</a:t>
            </a:r>
          </a:p>
          <a:p>
            <a:pPr lvl="1"/>
            <a:r>
              <a:t>level-order-traversal</a:t>
            </a:r>
          </a:p>
        </p:txBody>
      </p:sp>
      <p:sp>
        <p:nvSpPr>
          <p:cNvPr id="460" name="遍歷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</a:t>
            </a:r>
          </a:p>
        </p:txBody>
      </p:sp>
      <p:sp>
        <p:nvSpPr>
          <p:cNvPr id="461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grpSp>
        <p:nvGrpSpPr>
          <p:cNvPr id="479" name="群組"/>
          <p:cNvGrpSpPr/>
          <p:nvPr/>
        </p:nvGrpSpPr>
        <p:grpSpPr>
          <a:xfrm>
            <a:off x="1371467" y="3224157"/>
            <a:ext cx="3748623" cy="3305286"/>
            <a:chOff x="0" y="0"/>
            <a:chExt cx="3748621" cy="3305285"/>
          </a:xfrm>
        </p:grpSpPr>
        <p:sp>
          <p:nvSpPr>
            <p:cNvPr id="464" name="1"/>
            <p:cNvSpPr/>
            <p:nvPr/>
          </p:nvSpPr>
          <p:spPr>
            <a:xfrm>
              <a:off x="1847849" y="0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65" name="5"/>
            <p:cNvSpPr/>
            <p:nvPr/>
          </p:nvSpPr>
          <p:spPr>
            <a:xfrm>
              <a:off x="1234839" y="2643764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66" name="4"/>
            <p:cNvSpPr/>
            <p:nvPr/>
          </p:nvSpPr>
          <p:spPr>
            <a:xfrm>
              <a:off x="0" y="2643764"/>
              <a:ext cx="661522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67" name="3"/>
            <p:cNvSpPr/>
            <p:nvPr/>
          </p:nvSpPr>
          <p:spPr>
            <a:xfrm>
              <a:off x="617419" y="1761735"/>
              <a:ext cx="661523" cy="661523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68" name="8"/>
            <p:cNvSpPr/>
            <p:nvPr/>
          </p:nvSpPr>
          <p:spPr>
            <a:xfrm>
              <a:off x="3087099" y="1761735"/>
              <a:ext cx="661523" cy="661523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69" name="6"/>
            <p:cNvSpPr/>
            <p:nvPr/>
          </p:nvSpPr>
          <p:spPr>
            <a:xfrm>
              <a:off x="1852259" y="1761735"/>
              <a:ext cx="661523" cy="661523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470" name="7"/>
            <p:cNvSpPr/>
            <p:nvPr/>
          </p:nvSpPr>
          <p:spPr>
            <a:xfrm>
              <a:off x="2469679" y="879707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71" name="2"/>
            <p:cNvSpPr/>
            <p:nvPr/>
          </p:nvSpPr>
          <p:spPr>
            <a:xfrm>
              <a:off x="1234839" y="879707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cxnSp>
          <p:nvCxnSpPr>
            <p:cNvPr id="472" name="連接線"/>
            <p:cNvCxnSpPr>
              <a:stCxn id="471" idx="0"/>
              <a:endCxn id="464" idx="0"/>
            </p:cNvCxnSpPr>
            <p:nvPr/>
          </p:nvCxnSpPr>
          <p:spPr>
            <a:xfrm flipV="1">
              <a:off x="1565600" y="330760"/>
              <a:ext cx="613011" cy="87970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3" name="連接線"/>
            <p:cNvCxnSpPr>
              <a:stCxn id="467" idx="0"/>
              <a:endCxn id="471" idx="0"/>
            </p:cNvCxnSpPr>
            <p:nvPr/>
          </p:nvCxnSpPr>
          <p:spPr>
            <a:xfrm flipV="1">
              <a:off x="948180" y="1210468"/>
              <a:ext cx="617421" cy="88202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4" name="連接線"/>
            <p:cNvCxnSpPr>
              <a:stCxn id="466" idx="0"/>
              <a:endCxn id="467" idx="0"/>
            </p:cNvCxnSpPr>
            <p:nvPr/>
          </p:nvCxnSpPr>
          <p:spPr>
            <a:xfrm flipV="1">
              <a:off x="330760" y="2092496"/>
              <a:ext cx="617421" cy="88203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5" name="連接線"/>
            <p:cNvCxnSpPr>
              <a:stCxn id="467" idx="0"/>
              <a:endCxn id="465" idx="0"/>
            </p:cNvCxnSpPr>
            <p:nvPr/>
          </p:nvCxnSpPr>
          <p:spPr>
            <a:xfrm>
              <a:off x="948180" y="2092496"/>
              <a:ext cx="617421" cy="88203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6" name="連接線"/>
            <p:cNvCxnSpPr>
              <a:stCxn id="469" idx="0"/>
              <a:endCxn id="471" idx="0"/>
            </p:cNvCxnSpPr>
            <p:nvPr/>
          </p:nvCxnSpPr>
          <p:spPr>
            <a:xfrm flipH="1" flipV="1">
              <a:off x="1565600" y="1210468"/>
              <a:ext cx="617421" cy="88202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7" name="連接線"/>
            <p:cNvCxnSpPr>
              <a:stCxn id="470" idx="0"/>
              <a:endCxn id="464" idx="0"/>
            </p:cNvCxnSpPr>
            <p:nvPr/>
          </p:nvCxnSpPr>
          <p:spPr>
            <a:xfrm flipH="1" flipV="1">
              <a:off x="2178610" y="330760"/>
              <a:ext cx="621831" cy="87970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8" name="連接線"/>
            <p:cNvCxnSpPr>
              <a:stCxn id="468" idx="0"/>
              <a:endCxn id="470" idx="0"/>
            </p:cNvCxnSpPr>
            <p:nvPr/>
          </p:nvCxnSpPr>
          <p:spPr>
            <a:xfrm flipH="1" flipV="1">
              <a:off x="2800440" y="1210468"/>
              <a:ext cx="617421" cy="88202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sp>
        <p:nvSpPr>
          <p:cNvPr id="480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483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484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485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486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487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488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489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490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491" name="連接線"/>
          <p:cNvCxnSpPr>
            <a:stCxn id="490" idx="0"/>
            <a:endCxn id="483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2" name="連接線"/>
          <p:cNvCxnSpPr>
            <a:stCxn id="486" idx="0"/>
            <a:endCxn id="490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3" name="連接線"/>
          <p:cNvCxnSpPr>
            <a:stCxn id="485" idx="0"/>
            <a:endCxn id="486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4" name="連接線"/>
          <p:cNvCxnSpPr>
            <a:stCxn id="486" idx="0"/>
            <a:endCxn id="484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5" name="連接線"/>
          <p:cNvCxnSpPr>
            <a:stCxn id="488" idx="0"/>
            <a:endCxn id="490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6" name="連接線"/>
          <p:cNvCxnSpPr>
            <a:stCxn id="489" idx="0"/>
            <a:endCxn id="483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7" name="連接線"/>
          <p:cNvCxnSpPr>
            <a:stCxn id="487" idx="0"/>
            <a:endCxn id="489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498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499" name="1"/>
          <p:cNvSpPr/>
          <p:nvPr/>
        </p:nvSpPr>
        <p:spPr>
          <a:xfrm>
            <a:off x="8890000" y="44323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50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0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50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0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0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50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50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0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510" name="連接線"/>
          <p:cNvCxnSpPr>
            <a:stCxn id="509" idx="0"/>
            <a:endCxn id="50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1" name="連接線"/>
          <p:cNvCxnSpPr>
            <a:stCxn id="505" idx="0"/>
            <a:endCxn id="50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2" name="連接線"/>
          <p:cNvCxnSpPr>
            <a:stCxn id="504" idx="0"/>
            <a:endCxn id="50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3" name="連接線"/>
          <p:cNvCxnSpPr>
            <a:stCxn id="505" idx="0"/>
            <a:endCxn id="50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4" name="連接線"/>
          <p:cNvCxnSpPr>
            <a:stCxn id="507" idx="0"/>
            <a:endCxn id="50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5" name="連接線"/>
          <p:cNvCxnSpPr>
            <a:stCxn id="508" idx="0"/>
            <a:endCxn id="50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6" name="連接線"/>
          <p:cNvCxnSpPr>
            <a:stCxn id="506" idx="0"/>
            <a:endCxn id="50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17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518" name="1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19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52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2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52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2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2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52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52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2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530" name="連接線"/>
          <p:cNvCxnSpPr>
            <a:stCxn id="529" idx="0"/>
            <a:endCxn id="52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1" name="連接線"/>
          <p:cNvCxnSpPr>
            <a:stCxn id="525" idx="0"/>
            <a:endCxn id="52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2" name="連接線"/>
          <p:cNvCxnSpPr>
            <a:stCxn id="524" idx="0"/>
            <a:endCxn id="52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3" name="連接線"/>
          <p:cNvCxnSpPr>
            <a:stCxn id="525" idx="0"/>
            <a:endCxn id="52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4" name="連接線"/>
          <p:cNvCxnSpPr>
            <a:stCxn id="527" idx="0"/>
            <a:endCxn id="52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5" name="連接線"/>
          <p:cNvCxnSpPr>
            <a:stCxn id="528" idx="0"/>
            <a:endCxn id="52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6" name="連接線"/>
          <p:cNvCxnSpPr>
            <a:stCxn id="526" idx="0"/>
            <a:endCxn id="52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37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538" name="1"/>
          <p:cNvSpPr/>
          <p:nvPr/>
        </p:nvSpPr>
        <p:spPr>
          <a:xfrm>
            <a:off x="6731000" y="3431005"/>
            <a:ext cx="889000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39" name="2"/>
          <p:cNvSpPr/>
          <p:nvPr/>
        </p:nvSpPr>
        <p:spPr>
          <a:xfrm>
            <a:off x="8894658" y="4399012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40" name="7"/>
          <p:cNvSpPr/>
          <p:nvPr/>
        </p:nvSpPr>
        <p:spPr>
          <a:xfrm>
            <a:off x="8894658" y="5345294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41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54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4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54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4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4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54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55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5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552" name="連接線"/>
          <p:cNvCxnSpPr>
            <a:stCxn id="551" idx="0"/>
            <a:endCxn id="54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3" name="連接線"/>
          <p:cNvCxnSpPr>
            <a:stCxn id="547" idx="0"/>
            <a:endCxn id="55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4" name="連接線"/>
          <p:cNvCxnSpPr>
            <a:stCxn id="546" idx="0"/>
            <a:endCxn id="54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5" name="連接線"/>
          <p:cNvCxnSpPr>
            <a:stCxn id="547" idx="0"/>
            <a:endCxn id="54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6" name="連接線"/>
          <p:cNvCxnSpPr>
            <a:stCxn id="549" idx="0"/>
            <a:endCxn id="55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7" name="連接線"/>
          <p:cNvCxnSpPr>
            <a:stCxn id="550" idx="0"/>
            <a:endCxn id="54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8" name="連接線"/>
          <p:cNvCxnSpPr>
            <a:stCxn id="548" idx="0"/>
            <a:endCxn id="55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59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560" name="2"/>
          <p:cNvSpPr/>
          <p:nvPr/>
        </p:nvSpPr>
        <p:spPr>
          <a:xfrm>
            <a:off x="8891275" y="4399012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61" name="7"/>
          <p:cNvSpPr/>
          <p:nvPr/>
        </p:nvSpPr>
        <p:spPr>
          <a:xfrm>
            <a:off x="8891275" y="5345294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62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56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6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56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6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6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57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57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7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573" name="連接線"/>
          <p:cNvCxnSpPr>
            <a:stCxn id="572" idx="0"/>
            <a:endCxn id="56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4" name="連接線"/>
          <p:cNvCxnSpPr>
            <a:stCxn id="568" idx="0"/>
            <a:endCxn id="57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5" name="連接線"/>
          <p:cNvCxnSpPr>
            <a:stCxn id="567" idx="0"/>
            <a:endCxn id="56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6" name="連接線"/>
          <p:cNvCxnSpPr>
            <a:stCxn id="568" idx="0"/>
            <a:endCxn id="56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7" name="連接線"/>
          <p:cNvCxnSpPr>
            <a:stCxn id="570" idx="0"/>
            <a:endCxn id="57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8" name="連接線"/>
          <p:cNvCxnSpPr>
            <a:stCxn id="571" idx="0"/>
            <a:endCxn id="56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9" name="連接線"/>
          <p:cNvCxnSpPr>
            <a:stCxn id="569" idx="0"/>
            <a:endCxn id="57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80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581" name="2"/>
          <p:cNvSpPr/>
          <p:nvPr/>
        </p:nvSpPr>
        <p:spPr>
          <a:xfrm>
            <a:off x="6730351" y="3434319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582" name="7"/>
          <p:cNvSpPr/>
          <p:nvPr/>
        </p:nvSpPr>
        <p:spPr>
          <a:xfrm>
            <a:off x="8891275" y="5345294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83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58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58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58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58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59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59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59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59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594" name="連接線"/>
          <p:cNvCxnSpPr>
            <a:stCxn id="593" idx="0"/>
            <a:endCxn id="58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5" name="連接線"/>
          <p:cNvCxnSpPr>
            <a:stCxn id="589" idx="0"/>
            <a:endCxn id="59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6" name="連接線"/>
          <p:cNvCxnSpPr>
            <a:stCxn id="588" idx="0"/>
            <a:endCxn id="58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7" name="連接線"/>
          <p:cNvCxnSpPr>
            <a:stCxn id="589" idx="0"/>
            <a:endCxn id="58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8" name="連接線"/>
          <p:cNvCxnSpPr>
            <a:stCxn id="591" idx="0"/>
            <a:endCxn id="59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9" name="連接線"/>
          <p:cNvCxnSpPr>
            <a:stCxn id="592" idx="0"/>
            <a:endCxn id="58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00" name="連接線"/>
          <p:cNvCxnSpPr>
            <a:stCxn id="590" idx="0"/>
            <a:endCxn id="59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01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602" name="2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603" name="3"/>
          <p:cNvSpPr/>
          <p:nvPr/>
        </p:nvSpPr>
        <p:spPr>
          <a:xfrm>
            <a:off x="8884287" y="3879819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604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05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06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mputing Complexity…"/>
          <p:cNvSpPr txBox="1">
            <a:spLocks noGrp="1"/>
          </p:cNvSpPr>
          <p:nvPr>
            <p:ph type="body" idx="1"/>
          </p:nvPr>
        </p:nvSpPr>
        <p:spPr>
          <a:xfrm>
            <a:off x="698500" y="2415653"/>
            <a:ext cx="11607800" cy="6096001"/>
          </a:xfrm>
          <a:prstGeom prst="rect">
            <a:avLst/>
          </a:prstGeom>
        </p:spPr>
        <p:txBody>
          <a:bodyPr/>
          <a:lstStyle/>
          <a:p>
            <a:r>
              <a:t>Computing Complexity</a:t>
            </a:r>
          </a:p>
          <a:p>
            <a:r>
              <a:t>Array</a:t>
            </a:r>
          </a:p>
          <a:p>
            <a:r>
              <a:t>Dynamic Array</a:t>
            </a:r>
          </a:p>
          <a:p>
            <a:r>
              <a:t>Linked List</a:t>
            </a:r>
          </a:p>
          <a:p>
            <a:r>
              <a:t>Stack</a:t>
            </a:r>
          </a:p>
          <a:p>
            <a:r>
              <a:t>Queue</a:t>
            </a:r>
          </a:p>
          <a:p>
            <a:r>
              <a:t>Tree</a:t>
            </a:r>
          </a:p>
        </p:txBody>
      </p:sp>
      <p:sp>
        <p:nvSpPr>
          <p:cNvPr id="159" name="Abstract"/>
          <p:cNvSpPr txBox="1">
            <a:spLocks noGrp="1"/>
          </p:cNvSpPr>
          <p:nvPr>
            <p:ph type="title"/>
          </p:nvPr>
        </p:nvSpPr>
        <p:spPr>
          <a:xfrm>
            <a:off x="698500" y="1122734"/>
            <a:ext cx="11607800" cy="1016001"/>
          </a:xfrm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Abstract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609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610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11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12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613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614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15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16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617" name="連接線"/>
          <p:cNvCxnSpPr>
            <a:stCxn id="616" idx="0"/>
            <a:endCxn id="609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18" name="連接線"/>
          <p:cNvCxnSpPr>
            <a:stCxn id="612" idx="0"/>
            <a:endCxn id="616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19" name="連接線"/>
          <p:cNvCxnSpPr>
            <a:stCxn id="611" idx="0"/>
            <a:endCxn id="612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0" name="連接線"/>
          <p:cNvCxnSpPr>
            <a:stCxn id="612" idx="0"/>
            <a:endCxn id="610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1" name="連接線"/>
          <p:cNvCxnSpPr>
            <a:stCxn id="614" idx="0"/>
            <a:endCxn id="616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2" name="連接線"/>
          <p:cNvCxnSpPr>
            <a:stCxn id="615" idx="0"/>
            <a:endCxn id="609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3" name="連接線"/>
          <p:cNvCxnSpPr>
            <a:stCxn id="613" idx="0"/>
            <a:endCxn id="615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24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625" name="3"/>
          <p:cNvSpPr/>
          <p:nvPr/>
        </p:nvSpPr>
        <p:spPr>
          <a:xfrm>
            <a:off x="8884287" y="3879819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626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27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28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631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632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33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34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635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636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37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38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639" name="連接線"/>
          <p:cNvCxnSpPr>
            <a:stCxn id="638" idx="0"/>
            <a:endCxn id="631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0" name="連接線"/>
          <p:cNvCxnSpPr>
            <a:stCxn id="634" idx="0"/>
            <a:endCxn id="638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1" name="連接線"/>
          <p:cNvCxnSpPr>
            <a:stCxn id="633" idx="0"/>
            <a:endCxn id="634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2" name="連接線"/>
          <p:cNvCxnSpPr>
            <a:stCxn id="634" idx="0"/>
            <a:endCxn id="632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3" name="連接線"/>
          <p:cNvCxnSpPr>
            <a:stCxn id="636" idx="0"/>
            <a:endCxn id="638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4" name="連接線"/>
          <p:cNvCxnSpPr>
            <a:stCxn id="637" idx="0"/>
            <a:endCxn id="631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5" name="連接線"/>
          <p:cNvCxnSpPr>
            <a:stCxn id="635" idx="0"/>
            <a:endCxn id="637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46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647" name="3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648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49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50" name="4"/>
          <p:cNvSpPr/>
          <p:nvPr/>
        </p:nvSpPr>
        <p:spPr>
          <a:xfrm>
            <a:off x="8884287" y="28806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51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52" name="1 2 3"/>
          <p:cNvSpPr txBox="1"/>
          <p:nvPr/>
        </p:nvSpPr>
        <p:spPr>
          <a:xfrm>
            <a:off x="4227067" y="8212707"/>
            <a:ext cx="15758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65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65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5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5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65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66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6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6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663" name="連接線"/>
          <p:cNvCxnSpPr>
            <a:stCxn id="662" idx="0"/>
            <a:endCxn id="65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4" name="連接線"/>
          <p:cNvCxnSpPr>
            <a:stCxn id="658" idx="0"/>
            <a:endCxn id="66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5" name="連接線"/>
          <p:cNvCxnSpPr>
            <a:stCxn id="657" idx="0"/>
            <a:endCxn id="65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6" name="連接線"/>
          <p:cNvCxnSpPr>
            <a:stCxn id="658" idx="0"/>
            <a:endCxn id="65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7" name="連接線"/>
          <p:cNvCxnSpPr>
            <a:stCxn id="660" idx="0"/>
            <a:endCxn id="66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8" name="連接線"/>
          <p:cNvCxnSpPr>
            <a:stCxn id="661" idx="0"/>
            <a:endCxn id="65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9" name="連接線"/>
          <p:cNvCxnSpPr>
            <a:stCxn id="659" idx="0"/>
            <a:endCxn id="66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70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671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72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73" name="4"/>
          <p:cNvSpPr/>
          <p:nvPr/>
        </p:nvSpPr>
        <p:spPr>
          <a:xfrm>
            <a:off x="8884287" y="28806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74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75" name="1 2 3"/>
          <p:cNvSpPr txBox="1"/>
          <p:nvPr/>
        </p:nvSpPr>
        <p:spPr>
          <a:xfrm>
            <a:off x="4227067" y="8212707"/>
            <a:ext cx="15758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67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67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8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8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68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68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8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8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686" name="連接線"/>
          <p:cNvCxnSpPr>
            <a:stCxn id="685" idx="0"/>
            <a:endCxn id="67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87" name="連接線"/>
          <p:cNvCxnSpPr>
            <a:stCxn id="681" idx="0"/>
            <a:endCxn id="68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88" name="連接線"/>
          <p:cNvCxnSpPr>
            <a:stCxn id="680" idx="0"/>
            <a:endCxn id="68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89" name="連接線"/>
          <p:cNvCxnSpPr>
            <a:stCxn id="681" idx="0"/>
            <a:endCxn id="67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90" name="連接線"/>
          <p:cNvCxnSpPr>
            <a:stCxn id="683" idx="0"/>
            <a:endCxn id="68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91" name="連接線"/>
          <p:cNvCxnSpPr>
            <a:stCxn id="684" idx="0"/>
            <a:endCxn id="67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92" name="連接線"/>
          <p:cNvCxnSpPr>
            <a:stCxn id="682" idx="0"/>
            <a:endCxn id="68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9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694" name="4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695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696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697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698" name="1 2 3 4"/>
          <p:cNvSpPr txBox="1"/>
          <p:nvPr/>
        </p:nvSpPr>
        <p:spPr>
          <a:xfrm>
            <a:off x="4227067" y="8212707"/>
            <a:ext cx="21869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701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702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703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704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705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706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07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08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709" name="連接線"/>
          <p:cNvCxnSpPr>
            <a:stCxn id="708" idx="0"/>
            <a:endCxn id="701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0" name="連接線"/>
          <p:cNvCxnSpPr>
            <a:stCxn id="704" idx="0"/>
            <a:endCxn id="708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1" name="連接線"/>
          <p:cNvCxnSpPr>
            <a:stCxn id="703" idx="0"/>
            <a:endCxn id="704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2" name="連接線"/>
          <p:cNvCxnSpPr>
            <a:stCxn id="704" idx="0"/>
            <a:endCxn id="702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3" name="連接線"/>
          <p:cNvCxnSpPr>
            <a:stCxn id="706" idx="0"/>
            <a:endCxn id="708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4" name="連接線"/>
          <p:cNvCxnSpPr>
            <a:stCxn id="707" idx="0"/>
            <a:endCxn id="701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5" name="連接線"/>
          <p:cNvCxnSpPr>
            <a:stCxn id="705" idx="0"/>
            <a:endCxn id="707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16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717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18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19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720" name="1 2 3 4"/>
          <p:cNvSpPr txBox="1"/>
          <p:nvPr/>
        </p:nvSpPr>
        <p:spPr>
          <a:xfrm>
            <a:off x="4227067" y="8212707"/>
            <a:ext cx="21869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723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724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725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726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727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728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29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30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731" name="連接線"/>
          <p:cNvCxnSpPr>
            <a:stCxn id="730" idx="0"/>
            <a:endCxn id="723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2" name="連接線"/>
          <p:cNvCxnSpPr>
            <a:stCxn id="726" idx="0"/>
            <a:endCxn id="730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3" name="連接線"/>
          <p:cNvCxnSpPr>
            <a:stCxn id="725" idx="0"/>
            <a:endCxn id="726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4" name="連接線"/>
          <p:cNvCxnSpPr>
            <a:stCxn id="726" idx="0"/>
            <a:endCxn id="724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5" name="連接線"/>
          <p:cNvCxnSpPr>
            <a:stCxn id="728" idx="0"/>
            <a:endCxn id="730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6" name="連接線"/>
          <p:cNvCxnSpPr>
            <a:stCxn id="729" idx="0"/>
            <a:endCxn id="723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7" name="連接線"/>
          <p:cNvCxnSpPr>
            <a:stCxn id="727" idx="0"/>
            <a:endCxn id="729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38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739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40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41" name="5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742" name="1 2 3 4 5"/>
          <p:cNvSpPr txBox="1"/>
          <p:nvPr/>
        </p:nvSpPr>
        <p:spPr>
          <a:xfrm>
            <a:off x="4227067" y="8212707"/>
            <a:ext cx="27782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74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74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74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74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74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75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5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5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753" name="連接線"/>
          <p:cNvCxnSpPr>
            <a:stCxn id="752" idx="0"/>
            <a:endCxn id="74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4" name="連接線"/>
          <p:cNvCxnSpPr>
            <a:stCxn id="748" idx="0"/>
            <a:endCxn id="75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5" name="連接線"/>
          <p:cNvCxnSpPr>
            <a:stCxn id="747" idx="0"/>
            <a:endCxn id="74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6" name="連接線"/>
          <p:cNvCxnSpPr>
            <a:stCxn id="748" idx="0"/>
            <a:endCxn id="74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7" name="連接線"/>
          <p:cNvCxnSpPr>
            <a:stCxn id="750" idx="0"/>
            <a:endCxn id="75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8" name="連接線"/>
          <p:cNvCxnSpPr>
            <a:stCxn id="751" idx="0"/>
            <a:endCxn id="74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9" name="連接線"/>
          <p:cNvCxnSpPr>
            <a:stCxn id="749" idx="0"/>
            <a:endCxn id="75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60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761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62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63" name="1 2 3 4 5"/>
          <p:cNvSpPr txBox="1"/>
          <p:nvPr/>
        </p:nvSpPr>
        <p:spPr>
          <a:xfrm>
            <a:off x="4227067" y="8212707"/>
            <a:ext cx="27782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76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76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76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76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77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77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7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7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774" name="連接線"/>
          <p:cNvCxnSpPr>
            <a:stCxn id="773" idx="0"/>
            <a:endCxn id="76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5" name="連接線"/>
          <p:cNvCxnSpPr>
            <a:stCxn id="769" idx="0"/>
            <a:endCxn id="77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6" name="連接線"/>
          <p:cNvCxnSpPr>
            <a:stCxn id="768" idx="0"/>
            <a:endCxn id="76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7" name="連接線"/>
          <p:cNvCxnSpPr>
            <a:stCxn id="769" idx="0"/>
            <a:endCxn id="76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8" name="連接線"/>
          <p:cNvCxnSpPr>
            <a:stCxn id="771" idx="0"/>
            <a:endCxn id="77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9" name="連接線"/>
          <p:cNvCxnSpPr>
            <a:stCxn id="772" idx="0"/>
            <a:endCxn id="76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80" name="連接線"/>
          <p:cNvCxnSpPr>
            <a:stCxn id="770" idx="0"/>
            <a:endCxn id="77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81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782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83" name="6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84" name="1 2 3 4 5 6"/>
          <p:cNvSpPr txBox="1"/>
          <p:nvPr/>
        </p:nvSpPr>
        <p:spPr>
          <a:xfrm>
            <a:off x="4227067" y="8212707"/>
            <a:ext cx="33649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1 2 3 4 5 6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78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78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78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79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79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79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79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79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795" name="連接線"/>
          <p:cNvCxnSpPr>
            <a:stCxn id="794" idx="0"/>
            <a:endCxn id="78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6" name="連接線"/>
          <p:cNvCxnSpPr>
            <a:stCxn id="790" idx="0"/>
            <a:endCxn id="79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7" name="連接線"/>
          <p:cNvCxnSpPr>
            <a:stCxn id="789" idx="0"/>
            <a:endCxn id="79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8" name="連接線"/>
          <p:cNvCxnSpPr>
            <a:stCxn id="790" idx="0"/>
            <a:endCxn id="78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9" name="連接線"/>
          <p:cNvCxnSpPr>
            <a:stCxn id="792" idx="0"/>
            <a:endCxn id="79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00" name="連接線"/>
          <p:cNvCxnSpPr>
            <a:stCxn id="793" idx="0"/>
            <a:endCxn id="78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01" name="連接線"/>
          <p:cNvCxnSpPr>
            <a:stCxn id="791" idx="0"/>
            <a:endCxn id="79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0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803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04" name="1 2 3 4 5 6"/>
          <p:cNvSpPr txBox="1"/>
          <p:nvPr/>
        </p:nvSpPr>
        <p:spPr>
          <a:xfrm>
            <a:off x="4227067" y="8212707"/>
            <a:ext cx="33649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1 2 3 4 5 6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80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80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80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81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81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1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81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1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815" name="連接線"/>
          <p:cNvCxnSpPr>
            <a:stCxn id="814" idx="0"/>
            <a:endCxn id="80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6" name="連接線"/>
          <p:cNvCxnSpPr>
            <a:stCxn id="810" idx="0"/>
            <a:endCxn id="81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7" name="連接線"/>
          <p:cNvCxnSpPr>
            <a:stCxn id="809" idx="0"/>
            <a:endCxn id="81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8" name="連接線"/>
          <p:cNvCxnSpPr>
            <a:stCxn id="810" idx="0"/>
            <a:endCxn id="80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9" name="連接線"/>
          <p:cNvCxnSpPr>
            <a:stCxn id="812" idx="0"/>
            <a:endCxn id="81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20" name="連接線"/>
          <p:cNvCxnSpPr>
            <a:stCxn id="813" idx="0"/>
            <a:endCxn id="80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21" name="連接線"/>
          <p:cNvCxnSpPr>
            <a:stCxn id="811" idx="0"/>
            <a:endCxn id="81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2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823" name="7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24" name="1 2 3 4 5 6 7"/>
          <p:cNvSpPr txBox="1"/>
          <p:nvPr/>
        </p:nvSpPr>
        <p:spPr>
          <a:xfrm>
            <a:off x="4227067" y="8212707"/>
            <a:ext cx="3940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1 2 3 4 5 6 7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如何表示電腦的計算速度？哪一種演算法比較好？…"/>
          <p:cNvSpPr txBox="1">
            <a:spLocks noGrp="1"/>
          </p:cNvSpPr>
          <p:nvPr>
            <p:ph type="body" idx="1"/>
          </p:nvPr>
        </p:nvSpPr>
        <p:spPr>
          <a:xfrm>
            <a:off x="698500" y="2504121"/>
            <a:ext cx="11607800" cy="6096001"/>
          </a:xfrm>
          <a:prstGeom prst="rect">
            <a:avLst/>
          </a:prstGeom>
        </p:spPr>
        <p:txBody>
          <a:bodyPr/>
          <a:lstStyle/>
          <a:p>
            <a:pPr marL="380999" indent="-380999">
              <a:defRPr sz="2500"/>
            </a:pPr>
            <a:r>
              <a:t>如何表示電腦的計算速度？哪一種演算法比較好？</a:t>
            </a:r>
          </a:p>
          <a:p>
            <a:pPr marL="380999" indent="-380999">
              <a:defRPr sz="2500"/>
            </a:pPr>
            <a:r>
              <a:t>衡量程式的效率（時間、空間）</a:t>
            </a:r>
          </a:p>
          <a:p>
            <a:pPr marL="380999" indent="-380999">
              <a:defRPr sz="2500"/>
            </a:pPr>
            <a:r>
              <a:t>做N次動作 花了N時間</a:t>
            </a:r>
          </a:p>
          <a:p>
            <a:pPr marL="380999" indent="-380999">
              <a:defRPr sz="2500"/>
            </a:pPr>
            <a:r>
              <a:t>Ex: N^3 + 2*N^2 + N =&gt; O(N^3)</a:t>
            </a:r>
          </a:p>
          <a:p>
            <a:pPr marL="380999" indent="-380999">
              <a:defRPr sz="2500"/>
            </a:pPr>
            <a:r>
              <a:t>O(n), O(n^2) ,O(log(N))表示計算量  常數用O(1)表示</a:t>
            </a:r>
          </a:p>
        </p:txBody>
      </p:sp>
      <p:sp>
        <p:nvSpPr>
          <p:cNvPr id="162" name="計算複雜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計算複雜度</a:t>
            </a:r>
          </a:p>
        </p:txBody>
      </p:sp>
      <p:sp>
        <p:nvSpPr>
          <p:cNvPr id="163" name="Computing Complex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Computing Complexity</a:t>
            </a:r>
          </a:p>
        </p:txBody>
      </p:sp>
      <p:pic>
        <p:nvPicPr>
          <p:cNvPr id="164" name="截圖 2021-12-14 下午4.15.31.png" descr="截圖 2021-12-14 下午4.15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6" y="6424694"/>
            <a:ext cx="8448152" cy="15609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Ex:如果輸出“讓我看看”的時間是k秒 那我就需要O(n^2)的時間 k*n^2秒"/>
          <p:cNvSpPr txBox="1"/>
          <p:nvPr/>
        </p:nvSpPr>
        <p:spPr>
          <a:xfrm>
            <a:off x="837891" y="8111091"/>
            <a:ext cx="78661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Ex:如果輸出“讓我看看”的時間是k秒 那我就需要O(n^2)的時間 k*n^2秒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82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82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82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83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83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3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83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3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835" name="連接線"/>
          <p:cNvCxnSpPr>
            <a:stCxn id="834" idx="0"/>
            <a:endCxn id="82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6" name="連接線"/>
          <p:cNvCxnSpPr>
            <a:stCxn id="830" idx="0"/>
            <a:endCxn id="83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7" name="連接線"/>
          <p:cNvCxnSpPr>
            <a:stCxn id="829" idx="0"/>
            <a:endCxn id="83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8" name="連接線"/>
          <p:cNvCxnSpPr>
            <a:stCxn id="830" idx="0"/>
            <a:endCxn id="82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9" name="連接線"/>
          <p:cNvCxnSpPr>
            <a:stCxn id="832" idx="0"/>
            <a:endCxn id="83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40" name="連接線"/>
          <p:cNvCxnSpPr>
            <a:stCxn id="833" idx="0"/>
            <a:endCxn id="82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41" name="連接線"/>
          <p:cNvCxnSpPr>
            <a:stCxn id="831" idx="0"/>
            <a:endCxn id="83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4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843" name="8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44" name="7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45" name="1 2 3 4 5 6 7"/>
          <p:cNvSpPr txBox="1"/>
          <p:nvPr/>
        </p:nvSpPr>
        <p:spPr>
          <a:xfrm>
            <a:off x="4227067" y="8212707"/>
            <a:ext cx="3940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1 2 3 4 5 6 7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84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84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85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85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85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5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85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5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856" name="連接線"/>
          <p:cNvCxnSpPr>
            <a:stCxn id="855" idx="0"/>
            <a:endCxn id="84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57" name="連接線"/>
          <p:cNvCxnSpPr>
            <a:stCxn id="851" idx="0"/>
            <a:endCxn id="85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58" name="連接線"/>
          <p:cNvCxnSpPr>
            <a:stCxn id="850" idx="0"/>
            <a:endCxn id="85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59" name="連接線"/>
          <p:cNvCxnSpPr>
            <a:stCxn id="851" idx="0"/>
            <a:endCxn id="84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60" name="連接線"/>
          <p:cNvCxnSpPr>
            <a:stCxn id="853" idx="0"/>
            <a:endCxn id="85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61" name="連接線"/>
          <p:cNvCxnSpPr>
            <a:stCxn id="854" idx="0"/>
            <a:endCxn id="84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62" name="連接線"/>
          <p:cNvCxnSpPr>
            <a:stCxn id="852" idx="0"/>
            <a:endCxn id="85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6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864" name="8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65" name="1 2 3 4 5 6 7"/>
          <p:cNvSpPr txBox="1"/>
          <p:nvPr/>
        </p:nvSpPr>
        <p:spPr>
          <a:xfrm>
            <a:off x="4227067" y="8212707"/>
            <a:ext cx="3940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1 2 3 4 5 6 7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86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86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87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87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87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7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87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7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876" name="連接線"/>
          <p:cNvCxnSpPr>
            <a:stCxn id="875" idx="0"/>
            <a:endCxn id="86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77" name="連接線"/>
          <p:cNvCxnSpPr>
            <a:stCxn id="871" idx="0"/>
            <a:endCxn id="87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78" name="連接線"/>
          <p:cNvCxnSpPr>
            <a:stCxn id="870" idx="0"/>
            <a:endCxn id="87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79" name="連接線"/>
          <p:cNvCxnSpPr>
            <a:stCxn id="871" idx="0"/>
            <a:endCxn id="86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80" name="連接線"/>
          <p:cNvCxnSpPr>
            <a:stCxn id="873" idx="0"/>
            <a:endCxn id="87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81" name="連接線"/>
          <p:cNvCxnSpPr>
            <a:stCxn id="874" idx="0"/>
            <a:endCxn id="86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82" name="連接線"/>
          <p:cNvCxnSpPr>
            <a:stCxn id="872" idx="0"/>
            <a:endCxn id="87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8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884" name="8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85" name="1 2 3 4 5 6 7 8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1 2 3 4 5 6 7 8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遍歷＿D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遍歷＿DFS</a:t>
            </a:r>
          </a:p>
        </p:txBody>
      </p:sp>
      <p:sp>
        <p:nvSpPr>
          <p:cNvPr id="88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88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89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89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89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89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89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89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896" name="連接線"/>
          <p:cNvCxnSpPr>
            <a:stCxn id="895" idx="0"/>
            <a:endCxn id="88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97" name="連接線"/>
          <p:cNvCxnSpPr>
            <a:stCxn id="891" idx="0"/>
            <a:endCxn id="89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98" name="連接線"/>
          <p:cNvCxnSpPr>
            <a:stCxn id="890" idx="0"/>
            <a:endCxn id="89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99" name="連接線"/>
          <p:cNvCxnSpPr>
            <a:stCxn id="891" idx="0"/>
            <a:endCxn id="88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00" name="連接線"/>
          <p:cNvCxnSpPr>
            <a:stCxn id="893" idx="0"/>
            <a:endCxn id="89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01" name="連接線"/>
          <p:cNvCxnSpPr>
            <a:stCxn id="894" idx="0"/>
            <a:endCxn id="88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02" name="連接線"/>
          <p:cNvCxnSpPr>
            <a:stCxn id="892" idx="0"/>
            <a:endCxn id="89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0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904" name="1 2 3 4 5 6 7 8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1 2 3 4 5 6 7 8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90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90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90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91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91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91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91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91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915" name="連接線"/>
          <p:cNvCxnSpPr>
            <a:stCxn id="914" idx="0"/>
            <a:endCxn id="90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6" name="連接線"/>
          <p:cNvCxnSpPr>
            <a:stCxn id="910" idx="0"/>
            <a:endCxn id="91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7" name="連接線"/>
          <p:cNvCxnSpPr>
            <a:stCxn id="909" idx="0"/>
            <a:endCxn id="91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8" name="連接線"/>
          <p:cNvCxnSpPr>
            <a:stCxn id="910" idx="0"/>
            <a:endCxn id="90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9" name="連接線"/>
          <p:cNvCxnSpPr>
            <a:stCxn id="912" idx="0"/>
            <a:endCxn id="91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20" name="連接線"/>
          <p:cNvCxnSpPr>
            <a:stCxn id="913" idx="0"/>
            <a:endCxn id="90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21" name="連接線"/>
          <p:cNvCxnSpPr>
            <a:stCxn id="911" idx="0"/>
            <a:endCxn id="91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2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92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92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92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92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92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93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93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93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933" name="連接線"/>
          <p:cNvCxnSpPr>
            <a:stCxn id="932" idx="0"/>
            <a:endCxn id="92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4" name="連接線"/>
          <p:cNvCxnSpPr>
            <a:stCxn id="928" idx="0"/>
            <a:endCxn id="93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5" name="連接線"/>
          <p:cNvCxnSpPr>
            <a:stCxn id="927" idx="0"/>
            <a:endCxn id="92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6" name="連接線"/>
          <p:cNvCxnSpPr>
            <a:stCxn id="928" idx="0"/>
            <a:endCxn id="92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7" name="連接線"/>
          <p:cNvCxnSpPr>
            <a:stCxn id="930" idx="0"/>
            <a:endCxn id="93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8" name="連接線"/>
          <p:cNvCxnSpPr>
            <a:stCxn id="931" idx="0"/>
            <a:endCxn id="92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9" name="連接線"/>
          <p:cNvCxnSpPr>
            <a:stCxn id="929" idx="0"/>
            <a:endCxn id="93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40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941" name="1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94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94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94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94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94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94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95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95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952" name="連接線"/>
          <p:cNvCxnSpPr>
            <a:stCxn id="951" idx="0"/>
            <a:endCxn id="94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3" name="連接線"/>
          <p:cNvCxnSpPr>
            <a:stCxn id="947" idx="0"/>
            <a:endCxn id="95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4" name="連接線"/>
          <p:cNvCxnSpPr>
            <a:stCxn id="946" idx="0"/>
            <a:endCxn id="94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5" name="連接線"/>
          <p:cNvCxnSpPr>
            <a:stCxn id="947" idx="0"/>
            <a:endCxn id="94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6" name="連接線"/>
          <p:cNvCxnSpPr>
            <a:stCxn id="949" idx="0"/>
            <a:endCxn id="95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7" name="連接線"/>
          <p:cNvCxnSpPr>
            <a:stCxn id="950" idx="0"/>
            <a:endCxn id="94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8" name="連接線"/>
          <p:cNvCxnSpPr>
            <a:stCxn id="948" idx="0"/>
            <a:endCxn id="95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59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960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</a:t>
            </a:r>
          </a:p>
        </p:txBody>
      </p:sp>
      <p:sp>
        <p:nvSpPr>
          <p:cNvPr id="961" name="1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96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96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96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96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96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96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97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97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972" name="連接線"/>
          <p:cNvCxnSpPr>
            <a:stCxn id="971" idx="0"/>
            <a:endCxn id="96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3" name="連接線"/>
          <p:cNvCxnSpPr>
            <a:stCxn id="967" idx="0"/>
            <a:endCxn id="97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4" name="連接線"/>
          <p:cNvCxnSpPr>
            <a:stCxn id="966" idx="0"/>
            <a:endCxn id="96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5" name="連接線"/>
          <p:cNvCxnSpPr>
            <a:stCxn id="967" idx="0"/>
            <a:endCxn id="96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6" name="連接線"/>
          <p:cNvCxnSpPr>
            <a:stCxn id="969" idx="0"/>
            <a:endCxn id="97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7" name="連接線"/>
          <p:cNvCxnSpPr>
            <a:stCxn id="970" idx="0"/>
            <a:endCxn id="96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8" name="連接線"/>
          <p:cNvCxnSpPr>
            <a:stCxn id="968" idx="0"/>
            <a:endCxn id="97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79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980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</a:t>
            </a:r>
          </a:p>
        </p:txBody>
      </p:sp>
      <p:sp>
        <p:nvSpPr>
          <p:cNvPr id="981" name="1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982" name="2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983" name="7"/>
          <p:cNvSpPr/>
          <p:nvPr/>
        </p:nvSpPr>
        <p:spPr>
          <a:xfrm>
            <a:off x="9892793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98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98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98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98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99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99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99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99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994" name="連接線"/>
          <p:cNvCxnSpPr>
            <a:stCxn id="993" idx="0"/>
            <a:endCxn id="98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5" name="連接線"/>
          <p:cNvCxnSpPr>
            <a:stCxn id="989" idx="0"/>
            <a:endCxn id="99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6" name="連接線"/>
          <p:cNvCxnSpPr>
            <a:stCxn id="988" idx="0"/>
            <a:endCxn id="98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7" name="連接線"/>
          <p:cNvCxnSpPr>
            <a:stCxn id="989" idx="0"/>
            <a:endCxn id="98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8" name="連接線"/>
          <p:cNvCxnSpPr>
            <a:stCxn id="991" idx="0"/>
            <a:endCxn id="99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9" name="連接線"/>
          <p:cNvCxnSpPr>
            <a:stCxn id="992" idx="0"/>
            <a:endCxn id="98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00" name="連接線"/>
          <p:cNvCxnSpPr>
            <a:stCxn id="990" idx="0"/>
            <a:endCxn id="99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01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002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</a:t>
            </a:r>
          </a:p>
        </p:txBody>
      </p:sp>
      <p:sp>
        <p:nvSpPr>
          <p:cNvPr id="1003" name="2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004" name="7"/>
          <p:cNvSpPr/>
          <p:nvPr/>
        </p:nvSpPr>
        <p:spPr>
          <a:xfrm>
            <a:off x="9892793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00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0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00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1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1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01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01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01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015" name="連接線"/>
          <p:cNvCxnSpPr>
            <a:stCxn id="1014" idx="0"/>
            <a:endCxn id="100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6" name="連接線"/>
          <p:cNvCxnSpPr>
            <a:stCxn id="1010" idx="0"/>
            <a:endCxn id="101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7" name="連接線"/>
          <p:cNvCxnSpPr>
            <a:stCxn id="1009" idx="0"/>
            <a:endCxn id="101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8" name="連接線"/>
          <p:cNvCxnSpPr>
            <a:stCxn id="1010" idx="0"/>
            <a:endCxn id="100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9" name="連接線"/>
          <p:cNvCxnSpPr>
            <a:stCxn id="1012" idx="0"/>
            <a:endCxn id="101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20" name="連接線"/>
          <p:cNvCxnSpPr>
            <a:stCxn id="1013" idx="0"/>
            <a:endCxn id="100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21" name="連接線"/>
          <p:cNvCxnSpPr>
            <a:stCxn id="1011" idx="0"/>
            <a:endCxn id="101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2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023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</a:t>
            </a:r>
          </a:p>
        </p:txBody>
      </p:sp>
      <p:sp>
        <p:nvSpPr>
          <p:cNvPr id="1024" name="2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025" name="7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陣列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陣列</a:t>
            </a:r>
          </a:p>
        </p:txBody>
      </p:sp>
      <p:sp>
        <p:nvSpPr>
          <p:cNvPr id="168" name="Arr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Array</a:t>
            </a:r>
          </a:p>
        </p:txBody>
      </p:sp>
      <p:sp>
        <p:nvSpPr>
          <p:cNvPr id="169" name="一次儲存多個變數…"/>
          <p:cNvSpPr txBox="1">
            <a:spLocks noGrp="1"/>
          </p:cNvSpPr>
          <p:nvPr>
            <p:ph type="body" idx="1"/>
          </p:nvPr>
        </p:nvSpPr>
        <p:spPr>
          <a:xfrm>
            <a:off x="710496" y="2324550"/>
            <a:ext cx="11607801" cy="6096001"/>
          </a:xfrm>
          <a:prstGeom prst="rect">
            <a:avLst/>
          </a:prstGeom>
        </p:spPr>
        <p:txBody>
          <a:bodyPr/>
          <a:lstStyle/>
          <a:p>
            <a:r>
              <a:t>一次儲存多個變數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優點：儲存快、拿取也快都是O(1)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缺點：大小被限制、刪除速度慢、插入速度慢 O(n)</a:t>
            </a:r>
          </a:p>
        </p:txBody>
      </p:sp>
      <p:pic>
        <p:nvPicPr>
          <p:cNvPr id="170" name="截圖 2021-12-11 上午3.32.45.png" descr="截圖 2021-12-11 上午3.32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" y="5290556"/>
            <a:ext cx="8164806" cy="198818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線條"/>
          <p:cNvSpPr/>
          <p:nvPr/>
        </p:nvSpPr>
        <p:spPr>
          <a:xfrm>
            <a:off x="4234615" y="5634814"/>
            <a:ext cx="12569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宣告陣列"/>
          <p:cNvSpPr txBox="1"/>
          <p:nvPr/>
        </p:nvSpPr>
        <p:spPr>
          <a:xfrm>
            <a:off x="5683250" y="5317314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宣告陣列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02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2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03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3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3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03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03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03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036" name="連接線"/>
          <p:cNvCxnSpPr>
            <a:stCxn id="1035" idx="0"/>
            <a:endCxn id="102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37" name="連接線"/>
          <p:cNvCxnSpPr>
            <a:stCxn id="1031" idx="0"/>
            <a:endCxn id="103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38" name="連接線"/>
          <p:cNvCxnSpPr>
            <a:stCxn id="1030" idx="0"/>
            <a:endCxn id="103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39" name="連接線"/>
          <p:cNvCxnSpPr>
            <a:stCxn id="1031" idx="0"/>
            <a:endCxn id="102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40" name="連接線"/>
          <p:cNvCxnSpPr>
            <a:stCxn id="1033" idx="0"/>
            <a:endCxn id="103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41" name="連接線"/>
          <p:cNvCxnSpPr>
            <a:stCxn id="1034" idx="0"/>
            <a:endCxn id="102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42" name="連接線"/>
          <p:cNvCxnSpPr>
            <a:stCxn id="1032" idx="0"/>
            <a:endCxn id="103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4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044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</a:t>
            </a:r>
          </a:p>
        </p:txBody>
      </p:sp>
      <p:sp>
        <p:nvSpPr>
          <p:cNvPr id="1045" name="2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046" name="7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047" name="3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48" name="6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051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52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053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54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55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056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057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058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059" name="連接線"/>
          <p:cNvCxnSpPr>
            <a:stCxn id="1058" idx="0"/>
            <a:endCxn id="1051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0" name="連接線"/>
          <p:cNvCxnSpPr>
            <a:stCxn id="1054" idx="0"/>
            <a:endCxn id="1058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1" name="連接線"/>
          <p:cNvCxnSpPr>
            <a:stCxn id="1053" idx="0"/>
            <a:endCxn id="1054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2" name="連接線"/>
          <p:cNvCxnSpPr>
            <a:stCxn id="1054" idx="0"/>
            <a:endCxn id="1052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3" name="連接線"/>
          <p:cNvCxnSpPr>
            <a:stCxn id="1056" idx="0"/>
            <a:endCxn id="1058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4" name="連接線"/>
          <p:cNvCxnSpPr>
            <a:stCxn id="1057" idx="0"/>
            <a:endCxn id="1051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5" name="連接線"/>
          <p:cNvCxnSpPr>
            <a:stCxn id="1055" idx="0"/>
            <a:endCxn id="1057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66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067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</a:t>
            </a:r>
          </a:p>
        </p:txBody>
      </p:sp>
      <p:sp>
        <p:nvSpPr>
          <p:cNvPr id="1068" name="7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069" name="3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70" name="6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073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74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075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76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77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078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079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080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081" name="連接線"/>
          <p:cNvCxnSpPr>
            <a:stCxn id="1080" idx="0"/>
            <a:endCxn id="1073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2" name="連接線"/>
          <p:cNvCxnSpPr>
            <a:stCxn id="1076" idx="0"/>
            <a:endCxn id="1080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3" name="連接線"/>
          <p:cNvCxnSpPr>
            <a:stCxn id="1075" idx="0"/>
            <a:endCxn id="1076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4" name="連接線"/>
          <p:cNvCxnSpPr>
            <a:stCxn id="1076" idx="0"/>
            <a:endCxn id="1074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5" name="連接線"/>
          <p:cNvCxnSpPr>
            <a:stCxn id="1078" idx="0"/>
            <a:endCxn id="1080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6" name="連接線"/>
          <p:cNvCxnSpPr>
            <a:stCxn id="1079" idx="0"/>
            <a:endCxn id="1073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7" name="連接線"/>
          <p:cNvCxnSpPr>
            <a:stCxn id="1077" idx="0"/>
            <a:endCxn id="1079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88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089" name="1 2 7"/>
          <p:cNvSpPr txBox="1"/>
          <p:nvPr/>
        </p:nvSpPr>
        <p:spPr>
          <a:xfrm>
            <a:off x="4227067" y="8212707"/>
            <a:ext cx="15415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</a:t>
            </a:r>
          </a:p>
        </p:txBody>
      </p:sp>
      <p:sp>
        <p:nvSpPr>
          <p:cNvPr id="1090" name="7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091" name="3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92" name="6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09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09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09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09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09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10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0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10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103" name="連接線"/>
          <p:cNvCxnSpPr>
            <a:stCxn id="1102" idx="0"/>
            <a:endCxn id="109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4" name="連接線"/>
          <p:cNvCxnSpPr>
            <a:stCxn id="1098" idx="0"/>
            <a:endCxn id="110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5" name="連接線"/>
          <p:cNvCxnSpPr>
            <a:stCxn id="1097" idx="0"/>
            <a:endCxn id="109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6" name="連接線"/>
          <p:cNvCxnSpPr>
            <a:stCxn id="1098" idx="0"/>
            <a:endCxn id="109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7" name="連接線"/>
          <p:cNvCxnSpPr>
            <a:stCxn id="1100" idx="0"/>
            <a:endCxn id="110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8" name="連接線"/>
          <p:cNvCxnSpPr>
            <a:stCxn id="1101" idx="0"/>
            <a:endCxn id="109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9" name="連接線"/>
          <p:cNvCxnSpPr>
            <a:stCxn id="1099" idx="0"/>
            <a:endCxn id="110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10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111" name="1 2 7"/>
          <p:cNvSpPr txBox="1"/>
          <p:nvPr/>
        </p:nvSpPr>
        <p:spPr>
          <a:xfrm>
            <a:off x="4227067" y="8212707"/>
            <a:ext cx="15415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</a:t>
            </a:r>
          </a:p>
        </p:txBody>
      </p:sp>
      <p:sp>
        <p:nvSpPr>
          <p:cNvPr id="1112" name="7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113" name="3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114" name="6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15" name="8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11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11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12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12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12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12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2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12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126" name="連接線"/>
          <p:cNvCxnSpPr>
            <a:stCxn id="1125" idx="0"/>
            <a:endCxn id="111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27" name="連接線"/>
          <p:cNvCxnSpPr>
            <a:stCxn id="1121" idx="0"/>
            <a:endCxn id="112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28" name="連接線"/>
          <p:cNvCxnSpPr>
            <a:stCxn id="1120" idx="0"/>
            <a:endCxn id="112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29" name="連接線"/>
          <p:cNvCxnSpPr>
            <a:stCxn id="1121" idx="0"/>
            <a:endCxn id="111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30" name="連接線"/>
          <p:cNvCxnSpPr>
            <a:stCxn id="1123" idx="0"/>
            <a:endCxn id="112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31" name="連接線"/>
          <p:cNvCxnSpPr>
            <a:stCxn id="1124" idx="0"/>
            <a:endCxn id="111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32" name="連接線"/>
          <p:cNvCxnSpPr>
            <a:stCxn id="1122" idx="0"/>
            <a:endCxn id="112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3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134" name="1 2 7"/>
          <p:cNvSpPr txBox="1"/>
          <p:nvPr/>
        </p:nvSpPr>
        <p:spPr>
          <a:xfrm>
            <a:off x="4227067" y="8212707"/>
            <a:ext cx="15415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</a:t>
            </a:r>
          </a:p>
        </p:txBody>
      </p:sp>
      <p:sp>
        <p:nvSpPr>
          <p:cNvPr id="1135" name="3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136" name="6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37" name="8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140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141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142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143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144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145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46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147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148" name="連接線"/>
          <p:cNvCxnSpPr>
            <a:stCxn id="1147" idx="0"/>
            <a:endCxn id="1140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49" name="連接線"/>
          <p:cNvCxnSpPr>
            <a:stCxn id="1143" idx="0"/>
            <a:endCxn id="1147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0" name="連接線"/>
          <p:cNvCxnSpPr>
            <a:stCxn id="1142" idx="0"/>
            <a:endCxn id="1143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1" name="連接線"/>
          <p:cNvCxnSpPr>
            <a:stCxn id="1143" idx="0"/>
            <a:endCxn id="1141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2" name="連接線"/>
          <p:cNvCxnSpPr>
            <a:stCxn id="1145" idx="0"/>
            <a:endCxn id="1147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3" name="連接線"/>
          <p:cNvCxnSpPr>
            <a:stCxn id="1146" idx="0"/>
            <a:endCxn id="1140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4" name="連接線"/>
          <p:cNvCxnSpPr>
            <a:stCxn id="1144" idx="0"/>
            <a:endCxn id="1146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55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156" name="1 2 7 3"/>
          <p:cNvSpPr txBox="1"/>
          <p:nvPr/>
        </p:nvSpPr>
        <p:spPr>
          <a:xfrm>
            <a:off x="4227067" y="8212707"/>
            <a:ext cx="21511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</a:t>
            </a:r>
          </a:p>
        </p:txBody>
      </p:sp>
      <p:sp>
        <p:nvSpPr>
          <p:cNvPr id="1157" name="3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158" name="6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59" name="8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16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16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16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16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16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16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6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16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170" name="連接線"/>
          <p:cNvCxnSpPr>
            <a:stCxn id="1169" idx="0"/>
            <a:endCxn id="116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1" name="連接線"/>
          <p:cNvCxnSpPr>
            <a:stCxn id="1165" idx="0"/>
            <a:endCxn id="116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2" name="連接線"/>
          <p:cNvCxnSpPr>
            <a:stCxn id="1164" idx="0"/>
            <a:endCxn id="116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3" name="連接線"/>
          <p:cNvCxnSpPr>
            <a:stCxn id="1165" idx="0"/>
            <a:endCxn id="116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4" name="連接線"/>
          <p:cNvCxnSpPr>
            <a:stCxn id="1167" idx="0"/>
            <a:endCxn id="116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5" name="連接線"/>
          <p:cNvCxnSpPr>
            <a:stCxn id="1168" idx="0"/>
            <a:endCxn id="116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6" name="連接線"/>
          <p:cNvCxnSpPr>
            <a:stCxn id="1166" idx="0"/>
            <a:endCxn id="116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77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178" name="1 2 7 3"/>
          <p:cNvSpPr txBox="1"/>
          <p:nvPr/>
        </p:nvSpPr>
        <p:spPr>
          <a:xfrm>
            <a:off x="4227067" y="8212707"/>
            <a:ext cx="21511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</a:t>
            </a:r>
          </a:p>
        </p:txBody>
      </p:sp>
      <p:sp>
        <p:nvSpPr>
          <p:cNvPr id="1179" name="6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80" name="8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181" name="4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182" name="5"/>
          <p:cNvSpPr/>
          <p:nvPr/>
        </p:nvSpPr>
        <p:spPr>
          <a:xfrm>
            <a:off x="1181893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183" name="3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18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18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18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18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19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19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19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19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194" name="連接線"/>
          <p:cNvCxnSpPr>
            <a:stCxn id="1193" idx="0"/>
            <a:endCxn id="118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5" name="連接線"/>
          <p:cNvCxnSpPr>
            <a:stCxn id="1189" idx="0"/>
            <a:endCxn id="119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6" name="連接線"/>
          <p:cNvCxnSpPr>
            <a:stCxn id="1188" idx="0"/>
            <a:endCxn id="118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7" name="連接線"/>
          <p:cNvCxnSpPr>
            <a:stCxn id="1189" idx="0"/>
            <a:endCxn id="118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8" name="連接線"/>
          <p:cNvCxnSpPr>
            <a:stCxn id="1191" idx="0"/>
            <a:endCxn id="119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9" name="連接線"/>
          <p:cNvCxnSpPr>
            <a:stCxn id="1192" idx="0"/>
            <a:endCxn id="118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00" name="連接線"/>
          <p:cNvCxnSpPr>
            <a:stCxn id="1190" idx="0"/>
            <a:endCxn id="119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01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202" name="1 2 7 3"/>
          <p:cNvSpPr txBox="1"/>
          <p:nvPr/>
        </p:nvSpPr>
        <p:spPr>
          <a:xfrm>
            <a:off x="4227067" y="8212707"/>
            <a:ext cx="21511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</a:t>
            </a:r>
          </a:p>
        </p:txBody>
      </p:sp>
      <p:sp>
        <p:nvSpPr>
          <p:cNvPr id="1203" name="6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204" name="8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205" name="4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06" name="5"/>
          <p:cNvSpPr/>
          <p:nvPr/>
        </p:nvSpPr>
        <p:spPr>
          <a:xfrm>
            <a:off x="1181893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209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210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211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12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213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214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215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216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217" name="連接線"/>
          <p:cNvCxnSpPr>
            <a:stCxn id="1216" idx="0"/>
            <a:endCxn id="1209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18" name="連接線"/>
          <p:cNvCxnSpPr>
            <a:stCxn id="1212" idx="0"/>
            <a:endCxn id="1216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19" name="連接線"/>
          <p:cNvCxnSpPr>
            <a:stCxn id="1211" idx="0"/>
            <a:endCxn id="1212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0" name="連接線"/>
          <p:cNvCxnSpPr>
            <a:stCxn id="1212" idx="0"/>
            <a:endCxn id="1210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1" name="連接線"/>
          <p:cNvCxnSpPr>
            <a:stCxn id="1214" idx="0"/>
            <a:endCxn id="1216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2" name="連接線"/>
          <p:cNvCxnSpPr>
            <a:stCxn id="1215" idx="0"/>
            <a:endCxn id="1209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3" name="連接線"/>
          <p:cNvCxnSpPr>
            <a:stCxn id="1213" idx="0"/>
            <a:endCxn id="1215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24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225" name="1 2 7 3 6"/>
          <p:cNvSpPr txBox="1"/>
          <p:nvPr/>
        </p:nvSpPr>
        <p:spPr>
          <a:xfrm>
            <a:off x="4227067" y="8212707"/>
            <a:ext cx="2737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</a:t>
            </a:r>
          </a:p>
        </p:txBody>
      </p:sp>
      <p:sp>
        <p:nvSpPr>
          <p:cNvPr id="1226" name="8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227" name="4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28" name="5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229" name="6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23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23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23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3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23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23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23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23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240" name="連接線"/>
          <p:cNvCxnSpPr>
            <a:stCxn id="1239" idx="0"/>
            <a:endCxn id="123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1" name="連接線"/>
          <p:cNvCxnSpPr>
            <a:stCxn id="1235" idx="0"/>
            <a:endCxn id="123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2" name="連接線"/>
          <p:cNvCxnSpPr>
            <a:stCxn id="1234" idx="0"/>
            <a:endCxn id="123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3" name="連接線"/>
          <p:cNvCxnSpPr>
            <a:stCxn id="1235" idx="0"/>
            <a:endCxn id="123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4" name="連接線"/>
          <p:cNvCxnSpPr>
            <a:stCxn id="1237" idx="0"/>
            <a:endCxn id="123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5" name="連接線"/>
          <p:cNvCxnSpPr>
            <a:stCxn id="1238" idx="0"/>
            <a:endCxn id="123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6" name="連接線"/>
          <p:cNvCxnSpPr>
            <a:stCxn id="1236" idx="0"/>
            <a:endCxn id="123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47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248" name="1 2 7 3 6"/>
          <p:cNvSpPr txBox="1"/>
          <p:nvPr/>
        </p:nvSpPr>
        <p:spPr>
          <a:xfrm>
            <a:off x="4227067" y="8212707"/>
            <a:ext cx="2737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</a:t>
            </a:r>
          </a:p>
        </p:txBody>
      </p:sp>
      <p:sp>
        <p:nvSpPr>
          <p:cNvPr id="1249" name="8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250" name="4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51" name="5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如何解決陣列大小被限制的問題？…"/>
          <p:cNvSpPr txBox="1">
            <a:spLocks noGrp="1"/>
          </p:cNvSpPr>
          <p:nvPr>
            <p:ph type="body" sz="quarter" idx="1"/>
          </p:nvPr>
        </p:nvSpPr>
        <p:spPr>
          <a:xfrm>
            <a:off x="698500" y="2518460"/>
            <a:ext cx="11607800" cy="1759696"/>
          </a:xfrm>
          <a:prstGeom prst="rect">
            <a:avLst/>
          </a:prstGeom>
        </p:spPr>
        <p:txBody>
          <a:bodyPr/>
          <a:lstStyle/>
          <a:p>
            <a:r>
              <a:t>如何解決陣列大小被限制的問題？</a:t>
            </a:r>
          </a:p>
          <a:p>
            <a:r>
              <a:t>如何解決插入速度很慢的問題？</a:t>
            </a:r>
          </a:p>
        </p:txBody>
      </p:sp>
      <p:sp>
        <p:nvSpPr>
          <p:cNvPr id="175" name="問題大了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問題大了</a:t>
            </a:r>
          </a:p>
        </p:txBody>
      </p:sp>
      <p:sp>
        <p:nvSpPr>
          <p:cNvPr id="176" name="Ques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Question</a:t>
            </a:r>
          </a:p>
        </p:txBody>
      </p:sp>
      <p:sp>
        <p:nvSpPr>
          <p:cNvPr id="177" name="正方形"/>
          <p:cNvSpPr/>
          <p:nvPr/>
        </p:nvSpPr>
        <p:spPr>
          <a:xfrm>
            <a:off x="963743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正方形"/>
          <p:cNvSpPr/>
          <p:nvPr/>
        </p:nvSpPr>
        <p:spPr>
          <a:xfrm>
            <a:off x="2240827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正方形"/>
          <p:cNvSpPr/>
          <p:nvPr/>
        </p:nvSpPr>
        <p:spPr>
          <a:xfrm>
            <a:off x="3530550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正方形"/>
          <p:cNvSpPr/>
          <p:nvPr/>
        </p:nvSpPr>
        <p:spPr>
          <a:xfrm>
            <a:off x="4820273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正方形"/>
          <p:cNvSpPr/>
          <p:nvPr/>
        </p:nvSpPr>
        <p:spPr>
          <a:xfrm>
            <a:off x="6097357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正方形"/>
          <p:cNvSpPr/>
          <p:nvPr/>
        </p:nvSpPr>
        <p:spPr>
          <a:xfrm>
            <a:off x="7399718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正方形"/>
          <p:cNvSpPr/>
          <p:nvPr/>
        </p:nvSpPr>
        <p:spPr>
          <a:xfrm>
            <a:off x="976998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正方形"/>
          <p:cNvSpPr/>
          <p:nvPr/>
        </p:nvSpPr>
        <p:spPr>
          <a:xfrm>
            <a:off x="2254083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正方形"/>
          <p:cNvSpPr/>
          <p:nvPr/>
        </p:nvSpPr>
        <p:spPr>
          <a:xfrm>
            <a:off x="3543806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正方形"/>
          <p:cNvSpPr/>
          <p:nvPr/>
        </p:nvSpPr>
        <p:spPr>
          <a:xfrm>
            <a:off x="4833528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正方形"/>
          <p:cNvSpPr/>
          <p:nvPr/>
        </p:nvSpPr>
        <p:spPr>
          <a:xfrm>
            <a:off x="6110612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正方形"/>
          <p:cNvSpPr/>
          <p:nvPr/>
        </p:nvSpPr>
        <p:spPr>
          <a:xfrm>
            <a:off x="7412973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a"/>
          <p:cNvSpPr txBox="1"/>
          <p:nvPr/>
        </p:nvSpPr>
        <p:spPr>
          <a:xfrm>
            <a:off x="1305430" y="534449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0" name="a"/>
          <p:cNvSpPr txBox="1"/>
          <p:nvPr/>
        </p:nvSpPr>
        <p:spPr>
          <a:xfrm>
            <a:off x="2582515" y="5338142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1" name="a"/>
          <p:cNvSpPr txBox="1"/>
          <p:nvPr/>
        </p:nvSpPr>
        <p:spPr>
          <a:xfrm>
            <a:off x="3898131" y="533814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2" name="a"/>
          <p:cNvSpPr txBox="1"/>
          <p:nvPr/>
        </p:nvSpPr>
        <p:spPr>
          <a:xfrm>
            <a:off x="5155640" y="534449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3" name="a"/>
          <p:cNvSpPr txBox="1"/>
          <p:nvPr/>
        </p:nvSpPr>
        <p:spPr>
          <a:xfrm>
            <a:off x="6413150" y="533814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4" name="箭頭"/>
          <p:cNvSpPr/>
          <p:nvPr/>
        </p:nvSpPr>
        <p:spPr>
          <a:xfrm rot="5400000">
            <a:off x="3315706" y="4974620"/>
            <a:ext cx="422604" cy="33628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b"/>
          <p:cNvSpPr txBox="1"/>
          <p:nvPr/>
        </p:nvSpPr>
        <p:spPr>
          <a:xfrm>
            <a:off x="3254879" y="3945482"/>
            <a:ext cx="5442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r>
              <a:t>b</a:t>
            </a:r>
          </a:p>
        </p:txBody>
      </p:sp>
      <p:sp>
        <p:nvSpPr>
          <p:cNvPr id="196" name="a"/>
          <p:cNvSpPr txBox="1"/>
          <p:nvPr/>
        </p:nvSpPr>
        <p:spPr>
          <a:xfrm>
            <a:off x="1305430" y="7208547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7" name="a"/>
          <p:cNvSpPr txBox="1"/>
          <p:nvPr/>
        </p:nvSpPr>
        <p:spPr>
          <a:xfrm>
            <a:off x="2582515" y="7208547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8" name="a"/>
          <p:cNvSpPr txBox="1"/>
          <p:nvPr/>
        </p:nvSpPr>
        <p:spPr>
          <a:xfrm>
            <a:off x="5155640" y="7208547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199" name="a"/>
          <p:cNvSpPr txBox="1"/>
          <p:nvPr/>
        </p:nvSpPr>
        <p:spPr>
          <a:xfrm>
            <a:off x="6439044" y="7208547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00" name="a"/>
          <p:cNvSpPr txBox="1"/>
          <p:nvPr/>
        </p:nvSpPr>
        <p:spPr>
          <a:xfrm>
            <a:off x="7728767" y="7208547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01" name="b"/>
          <p:cNvSpPr txBox="1"/>
          <p:nvPr/>
        </p:nvSpPr>
        <p:spPr>
          <a:xfrm>
            <a:off x="3893421" y="7272047"/>
            <a:ext cx="5442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25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25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25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5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25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25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26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26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262" name="連接線"/>
          <p:cNvCxnSpPr>
            <a:stCxn id="1261" idx="0"/>
            <a:endCxn id="125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3" name="連接線"/>
          <p:cNvCxnSpPr>
            <a:stCxn id="1257" idx="0"/>
            <a:endCxn id="126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4" name="連接線"/>
          <p:cNvCxnSpPr>
            <a:stCxn id="1256" idx="0"/>
            <a:endCxn id="125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5" name="連接線"/>
          <p:cNvCxnSpPr>
            <a:stCxn id="1257" idx="0"/>
            <a:endCxn id="125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6" name="連接線"/>
          <p:cNvCxnSpPr>
            <a:stCxn id="1259" idx="0"/>
            <a:endCxn id="126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7" name="連接線"/>
          <p:cNvCxnSpPr>
            <a:stCxn id="1260" idx="0"/>
            <a:endCxn id="125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8" name="連接線"/>
          <p:cNvCxnSpPr>
            <a:stCxn id="1258" idx="0"/>
            <a:endCxn id="126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69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270" name="1 2 7 3 6 8"/>
          <p:cNvSpPr txBox="1"/>
          <p:nvPr/>
        </p:nvSpPr>
        <p:spPr>
          <a:xfrm>
            <a:off x="4227067" y="8212707"/>
            <a:ext cx="33482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1 2 7 3 6 8</a:t>
            </a:r>
          </a:p>
        </p:txBody>
      </p:sp>
      <p:sp>
        <p:nvSpPr>
          <p:cNvPr id="1271" name="4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72" name="5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273" name="8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27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27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27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7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28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28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28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28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284" name="連接線"/>
          <p:cNvCxnSpPr>
            <a:stCxn id="1283" idx="0"/>
            <a:endCxn id="127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5" name="連接線"/>
          <p:cNvCxnSpPr>
            <a:stCxn id="1279" idx="0"/>
            <a:endCxn id="128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6" name="連接線"/>
          <p:cNvCxnSpPr>
            <a:stCxn id="1278" idx="0"/>
            <a:endCxn id="127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7" name="連接線"/>
          <p:cNvCxnSpPr>
            <a:stCxn id="1279" idx="0"/>
            <a:endCxn id="127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8" name="連接線"/>
          <p:cNvCxnSpPr>
            <a:stCxn id="1281" idx="0"/>
            <a:endCxn id="128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9" name="連接線"/>
          <p:cNvCxnSpPr>
            <a:stCxn id="1282" idx="0"/>
            <a:endCxn id="127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90" name="連接線"/>
          <p:cNvCxnSpPr>
            <a:stCxn id="1280" idx="0"/>
            <a:endCxn id="128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91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292" name="1 2 7 3 6 8"/>
          <p:cNvSpPr txBox="1"/>
          <p:nvPr/>
        </p:nvSpPr>
        <p:spPr>
          <a:xfrm>
            <a:off x="4227067" y="8212707"/>
            <a:ext cx="33482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1 2 7 3 6 8</a:t>
            </a:r>
          </a:p>
        </p:txBody>
      </p:sp>
      <p:sp>
        <p:nvSpPr>
          <p:cNvPr id="1293" name="4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294" name="5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29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29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29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30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30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30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30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30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305" name="連接線"/>
          <p:cNvCxnSpPr>
            <a:stCxn id="1304" idx="0"/>
            <a:endCxn id="129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6" name="連接線"/>
          <p:cNvCxnSpPr>
            <a:stCxn id="1300" idx="0"/>
            <a:endCxn id="130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7" name="連接線"/>
          <p:cNvCxnSpPr>
            <a:stCxn id="1299" idx="0"/>
            <a:endCxn id="130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8" name="連接線"/>
          <p:cNvCxnSpPr>
            <a:stCxn id="1300" idx="0"/>
            <a:endCxn id="129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9" name="連接線"/>
          <p:cNvCxnSpPr>
            <a:stCxn id="1302" idx="0"/>
            <a:endCxn id="130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10" name="連接線"/>
          <p:cNvCxnSpPr>
            <a:stCxn id="1303" idx="0"/>
            <a:endCxn id="129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11" name="連接線"/>
          <p:cNvCxnSpPr>
            <a:stCxn id="1301" idx="0"/>
            <a:endCxn id="130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12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313" name="1 2 7 3 6 8 4"/>
          <p:cNvSpPr txBox="1"/>
          <p:nvPr/>
        </p:nvSpPr>
        <p:spPr>
          <a:xfrm>
            <a:off x="4227067" y="8212707"/>
            <a:ext cx="39593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1 2 7 3 6 8 4</a:t>
            </a:r>
          </a:p>
        </p:txBody>
      </p:sp>
      <p:sp>
        <p:nvSpPr>
          <p:cNvPr id="1314" name="5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315" name="4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31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31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32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32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32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32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32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32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326" name="連接線"/>
          <p:cNvCxnSpPr>
            <a:stCxn id="1325" idx="0"/>
            <a:endCxn id="131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27" name="連接線"/>
          <p:cNvCxnSpPr>
            <a:stCxn id="1321" idx="0"/>
            <a:endCxn id="132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28" name="連接線"/>
          <p:cNvCxnSpPr>
            <a:stCxn id="1320" idx="0"/>
            <a:endCxn id="132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29" name="連接線"/>
          <p:cNvCxnSpPr>
            <a:stCxn id="1321" idx="0"/>
            <a:endCxn id="131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30" name="連接線"/>
          <p:cNvCxnSpPr>
            <a:stCxn id="1323" idx="0"/>
            <a:endCxn id="132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31" name="連接線"/>
          <p:cNvCxnSpPr>
            <a:stCxn id="1324" idx="0"/>
            <a:endCxn id="131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32" name="連接線"/>
          <p:cNvCxnSpPr>
            <a:stCxn id="1322" idx="0"/>
            <a:endCxn id="132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3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334" name="1 2 7 3 6 8 4"/>
          <p:cNvSpPr txBox="1"/>
          <p:nvPr/>
        </p:nvSpPr>
        <p:spPr>
          <a:xfrm>
            <a:off x="4227067" y="8212707"/>
            <a:ext cx="39593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1 2 7 3 6 8 4</a:t>
            </a:r>
          </a:p>
        </p:txBody>
      </p:sp>
      <p:sp>
        <p:nvSpPr>
          <p:cNvPr id="1335" name="5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33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33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34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34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34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34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34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34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346" name="連接線"/>
          <p:cNvCxnSpPr>
            <a:stCxn id="1345" idx="0"/>
            <a:endCxn id="133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47" name="連接線"/>
          <p:cNvCxnSpPr>
            <a:stCxn id="1341" idx="0"/>
            <a:endCxn id="134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48" name="連接線"/>
          <p:cNvCxnSpPr>
            <a:stCxn id="1340" idx="0"/>
            <a:endCxn id="134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49" name="連接線"/>
          <p:cNvCxnSpPr>
            <a:stCxn id="1341" idx="0"/>
            <a:endCxn id="133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50" name="連接線"/>
          <p:cNvCxnSpPr>
            <a:stCxn id="1343" idx="0"/>
            <a:endCxn id="134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51" name="連接線"/>
          <p:cNvCxnSpPr>
            <a:stCxn id="1344" idx="0"/>
            <a:endCxn id="133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52" name="連接線"/>
          <p:cNvCxnSpPr>
            <a:stCxn id="1342" idx="0"/>
            <a:endCxn id="134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5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354" name="1 2 7 3 6 8 4 5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1 2 7 3 6 8 4 5</a:t>
            </a:r>
          </a:p>
        </p:txBody>
      </p:sp>
      <p:sp>
        <p:nvSpPr>
          <p:cNvPr id="1355" name="5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遍歷＿BF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遍歷＿BFS</a:t>
            </a:r>
          </a:p>
        </p:txBody>
      </p:sp>
      <p:sp>
        <p:nvSpPr>
          <p:cNvPr id="135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35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36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36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36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36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36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36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cxnSp>
        <p:nvCxnSpPr>
          <p:cNvPr id="1366" name="連接線"/>
          <p:cNvCxnSpPr>
            <a:stCxn id="1365" idx="0"/>
            <a:endCxn id="135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67" name="連接線"/>
          <p:cNvCxnSpPr>
            <a:stCxn id="1361" idx="0"/>
            <a:endCxn id="136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68" name="連接線"/>
          <p:cNvCxnSpPr>
            <a:stCxn id="1360" idx="0"/>
            <a:endCxn id="136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69" name="連接線"/>
          <p:cNvCxnSpPr>
            <a:stCxn id="1361" idx="0"/>
            <a:endCxn id="135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70" name="連接線"/>
          <p:cNvCxnSpPr>
            <a:stCxn id="1363" idx="0"/>
            <a:endCxn id="136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71" name="連接線"/>
          <p:cNvCxnSpPr>
            <a:stCxn id="1364" idx="0"/>
            <a:endCxn id="135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72" name="連接線"/>
          <p:cNvCxnSpPr>
            <a:stCxn id="1362" idx="0"/>
            <a:endCxn id="136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73" name="🌳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🌳Tree</a:t>
            </a:r>
          </a:p>
        </p:txBody>
      </p:sp>
      <p:sp>
        <p:nvSpPr>
          <p:cNvPr id="1374" name="1 2 7 3 6 8 4 5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t>1 2 7 3 6 8 4 5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可伸縮陣列…"/>
          <p:cNvSpPr txBox="1">
            <a:spLocks noGrp="1"/>
          </p:cNvSpPr>
          <p:nvPr>
            <p:ph type="body" sz="half" idx="1"/>
          </p:nvPr>
        </p:nvSpPr>
        <p:spPr>
          <a:xfrm>
            <a:off x="698500" y="2362200"/>
            <a:ext cx="11607800" cy="2922295"/>
          </a:xfrm>
          <a:prstGeom prst="rect">
            <a:avLst/>
          </a:prstGeom>
        </p:spPr>
        <p:txBody>
          <a:bodyPr/>
          <a:lstStyle/>
          <a:p>
            <a:pPr marL="380999" indent="-380999">
              <a:defRPr sz="2500"/>
            </a:pPr>
            <a:r>
              <a:t>可伸縮陣列</a:t>
            </a:r>
          </a:p>
          <a:p>
            <a:pPr marL="380999" indent="-380999">
              <a:defRPr sz="2500"/>
            </a:pPr>
            <a:r>
              <a:t>記憶體空間以2的冪次增加（不是無限增加）</a:t>
            </a:r>
          </a:p>
          <a:p>
            <a:pPr marL="380999" indent="-380999">
              <a:defRPr sz="2500">
                <a:solidFill>
                  <a:srgbClr val="FF2600"/>
                </a:solidFill>
              </a:defRPr>
            </a:pPr>
            <a:r>
              <a:t>優點：繼承陣列拿取快、存取快的優點，解決了大小限制問題</a:t>
            </a:r>
          </a:p>
          <a:p>
            <a:pPr marL="380999" indent="-380999">
              <a:defRPr sz="2500">
                <a:solidFill>
                  <a:srgbClr val="0433FF"/>
                </a:solidFill>
              </a:defRPr>
            </a:pPr>
            <a:r>
              <a:t>缺點：插入問題還是沒有解決</a:t>
            </a:r>
          </a:p>
        </p:txBody>
      </p:sp>
      <p:sp>
        <p:nvSpPr>
          <p:cNvPr id="204" name="動態陣列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動態陣列</a:t>
            </a:r>
          </a:p>
        </p:txBody>
      </p:sp>
      <p:sp>
        <p:nvSpPr>
          <p:cNvPr id="205" name="Dynamic Arr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Dynamic Array</a:t>
            </a:r>
          </a:p>
        </p:txBody>
      </p:sp>
      <p:sp>
        <p:nvSpPr>
          <p:cNvPr id="206" name="正方形"/>
          <p:cNvSpPr/>
          <p:nvPr/>
        </p:nvSpPr>
        <p:spPr>
          <a:xfrm>
            <a:off x="736254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正方形"/>
          <p:cNvSpPr/>
          <p:nvPr/>
        </p:nvSpPr>
        <p:spPr>
          <a:xfrm>
            <a:off x="2013338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正方形"/>
          <p:cNvSpPr/>
          <p:nvPr/>
        </p:nvSpPr>
        <p:spPr>
          <a:xfrm>
            <a:off x="3303061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a"/>
          <p:cNvSpPr txBox="1"/>
          <p:nvPr/>
        </p:nvSpPr>
        <p:spPr>
          <a:xfrm>
            <a:off x="1077941" y="556826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10" name="a"/>
          <p:cNvSpPr txBox="1"/>
          <p:nvPr/>
        </p:nvSpPr>
        <p:spPr>
          <a:xfrm>
            <a:off x="2355025" y="556191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11" name="a"/>
          <p:cNvSpPr txBox="1"/>
          <p:nvPr/>
        </p:nvSpPr>
        <p:spPr>
          <a:xfrm>
            <a:off x="3670642" y="556191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12" name="箭頭"/>
          <p:cNvSpPr/>
          <p:nvPr/>
        </p:nvSpPr>
        <p:spPr>
          <a:xfrm rot="10800000">
            <a:off x="6621456" y="6006013"/>
            <a:ext cx="1493552" cy="635001"/>
          </a:xfrm>
          <a:prstGeom prst="rightArrow">
            <a:avLst>
              <a:gd name="adj1" fmla="val 47516"/>
              <a:gd name="adj2" fmla="val 7683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a"/>
          <p:cNvSpPr txBox="1"/>
          <p:nvPr/>
        </p:nvSpPr>
        <p:spPr>
          <a:xfrm>
            <a:off x="8355823" y="5571440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14" name="正方形"/>
          <p:cNvSpPr/>
          <p:nvPr/>
        </p:nvSpPr>
        <p:spPr>
          <a:xfrm>
            <a:off x="736871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正方形"/>
          <p:cNvSpPr/>
          <p:nvPr/>
        </p:nvSpPr>
        <p:spPr>
          <a:xfrm>
            <a:off x="2013955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6" name="正方形"/>
          <p:cNvSpPr/>
          <p:nvPr/>
        </p:nvSpPr>
        <p:spPr>
          <a:xfrm>
            <a:off x="3303678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正方形"/>
          <p:cNvSpPr/>
          <p:nvPr/>
        </p:nvSpPr>
        <p:spPr>
          <a:xfrm>
            <a:off x="4593401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8" name="正方形"/>
          <p:cNvSpPr/>
          <p:nvPr/>
        </p:nvSpPr>
        <p:spPr>
          <a:xfrm>
            <a:off x="5870485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9" name="正方形"/>
          <p:cNvSpPr/>
          <p:nvPr/>
        </p:nvSpPr>
        <p:spPr>
          <a:xfrm>
            <a:off x="7172846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0" name="a"/>
          <p:cNvSpPr txBox="1"/>
          <p:nvPr/>
        </p:nvSpPr>
        <p:spPr>
          <a:xfrm>
            <a:off x="1065303" y="7179186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21" name="a"/>
          <p:cNvSpPr txBox="1"/>
          <p:nvPr/>
        </p:nvSpPr>
        <p:spPr>
          <a:xfrm>
            <a:off x="2342387" y="7179186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22" name="a"/>
          <p:cNvSpPr txBox="1"/>
          <p:nvPr/>
        </p:nvSpPr>
        <p:spPr>
          <a:xfrm>
            <a:off x="4915513" y="7179186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23" name="正方形"/>
          <p:cNvSpPr/>
          <p:nvPr/>
        </p:nvSpPr>
        <p:spPr>
          <a:xfrm>
            <a:off x="4573826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a"/>
          <p:cNvSpPr txBox="1"/>
          <p:nvPr/>
        </p:nvSpPr>
        <p:spPr>
          <a:xfrm>
            <a:off x="4903600" y="5582288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25" name="a"/>
          <p:cNvSpPr txBox="1"/>
          <p:nvPr/>
        </p:nvSpPr>
        <p:spPr>
          <a:xfrm>
            <a:off x="3635269" y="716013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  <p:sp>
        <p:nvSpPr>
          <p:cNvPr id="226" name="正方形"/>
          <p:cNvSpPr/>
          <p:nvPr/>
        </p:nvSpPr>
        <p:spPr>
          <a:xfrm>
            <a:off x="8449931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正方形"/>
          <p:cNvSpPr/>
          <p:nvPr/>
        </p:nvSpPr>
        <p:spPr>
          <a:xfrm>
            <a:off x="9752293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8" name="擴增兩倍！"/>
          <p:cNvSpPr txBox="1"/>
          <p:nvPr/>
        </p:nvSpPr>
        <p:spPr>
          <a:xfrm>
            <a:off x="5328452" y="8776084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擴增兩倍！</a:t>
            </a:r>
          </a:p>
        </p:txBody>
      </p:sp>
      <p:sp>
        <p:nvSpPr>
          <p:cNvPr id="229" name="a"/>
          <p:cNvSpPr txBox="1"/>
          <p:nvPr/>
        </p:nvSpPr>
        <p:spPr>
          <a:xfrm>
            <a:off x="6195756" y="716013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r>
              <a:t>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member function…"/>
          <p:cNvSpPr txBox="1">
            <a:spLocks noGrp="1"/>
          </p:cNvSpPr>
          <p:nvPr>
            <p:ph type="body" idx="1"/>
          </p:nvPr>
        </p:nvSpPr>
        <p:spPr>
          <a:xfrm>
            <a:off x="698500" y="2362200"/>
            <a:ext cx="11607800" cy="6389381"/>
          </a:xfrm>
          <a:prstGeom prst="rect">
            <a:avLst/>
          </a:prstGeom>
        </p:spPr>
        <p:txBody>
          <a:bodyPr/>
          <a:lstStyle/>
          <a:p>
            <a:pPr marL="342899" indent="-342899" defTabSz="1560537">
              <a:spcBef>
                <a:spcPts val="2800"/>
              </a:spcBef>
              <a:defRPr sz="2250"/>
            </a:pPr>
            <a:r>
              <a:t>member function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size() 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capacity()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resize()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push()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pop()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del()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erase()</a:t>
            </a:r>
          </a:p>
          <a:p>
            <a:pPr marL="685799" lvl="1" indent="-342899" defTabSz="1560537">
              <a:spcBef>
                <a:spcPts val="2800"/>
              </a:spcBef>
              <a:defRPr sz="2250"/>
            </a:pPr>
            <a:r>
              <a:t>find()</a:t>
            </a:r>
          </a:p>
        </p:txBody>
      </p:sp>
      <p:sp>
        <p:nvSpPr>
          <p:cNvPr id="232" name="動態陣列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動態陣列</a:t>
            </a:r>
          </a:p>
        </p:txBody>
      </p:sp>
      <p:sp>
        <p:nvSpPr>
          <p:cNvPr id="233" name="Dynamic Arr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Dynamic Array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以一個節點(Node)為單位，每個節點指向下一個節點…"/>
          <p:cNvSpPr txBox="1">
            <a:spLocks noGrp="1"/>
          </p:cNvSpPr>
          <p:nvPr>
            <p:ph type="body" sz="quarter" idx="1"/>
          </p:nvPr>
        </p:nvSpPr>
        <p:spPr>
          <a:xfrm>
            <a:off x="698500" y="2327185"/>
            <a:ext cx="11607800" cy="1799209"/>
          </a:xfrm>
          <a:prstGeom prst="rect">
            <a:avLst/>
          </a:prstGeom>
        </p:spPr>
        <p:txBody>
          <a:bodyPr/>
          <a:lstStyle/>
          <a:p>
            <a:r>
              <a:t>以一個節點(Node)為單位，每個節點指向下一個節點</a:t>
            </a:r>
          </a:p>
          <a:p>
            <a:r>
              <a:t>解決動態陣列插入速度慢問題</a:t>
            </a:r>
          </a:p>
        </p:txBody>
      </p:sp>
      <p:sp>
        <p:nvSpPr>
          <p:cNvPr id="236" name="鏈結串列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鏈結串列</a:t>
            </a:r>
          </a:p>
        </p:txBody>
      </p:sp>
      <p:sp>
        <p:nvSpPr>
          <p:cNvPr id="237" name="Linked 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z="5100" spc="-102"/>
            </a:lvl1pPr>
          </a:lstStyle>
          <a:p>
            <a:r>
              <a:t>Linked List</a:t>
            </a:r>
          </a:p>
        </p:txBody>
      </p:sp>
      <p:sp>
        <p:nvSpPr>
          <p:cNvPr id="238" name="矩形"/>
          <p:cNvSpPr/>
          <p:nvPr/>
        </p:nvSpPr>
        <p:spPr>
          <a:xfrm>
            <a:off x="2207234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矩形"/>
          <p:cNvSpPr/>
          <p:nvPr/>
        </p:nvSpPr>
        <p:spPr>
          <a:xfrm>
            <a:off x="3888744" y="5270703"/>
            <a:ext cx="890738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0" name="矩形"/>
          <p:cNvSpPr/>
          <p:nvPr/>
        </p:nvSpPr>
        <p:spPr>
          <a:xfrm>
            <a:off x="5570253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矩形"/>
          <p:cNvSpPr/>
          <p:nvPr/>
        </p:nvSpPr>
        <p:spPr>
          <a:xfrm>
            <a:off x="7251762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矩形"/>
          <p:cNvSpPr/>
          <p:nvPr/>
        </p:nvSpPr>
        <p:spPr>
          <a:xfrm>
            <a:off x="8933272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箭頭"/>
          <p:cNvSpPr/>
          <p:nvPr/>
        </p:nvSpPr>
        <p:spPr>
          <a:xfrm>
            <a:off x="3124891" y="555636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4" name="箭頭"/>
          <p:cNvSpPr/>
          <p:nvPr/>
        </p:nvSpPr>
        <p:spPr>
          <a:xfrm>
            <a:off x="4796894" y="555636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5" name="箭頭"/>
          <p:cNvSpPr/>
          <p:nvPr/>
        </p:nvSpPr>
        <p:spPr>
          <a:xfrm>
            <a:off x="6478404" y="555636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6" name="箭頭"/>
          <p:cNvSpPr/>
          <p:nvPr/>
        </p:nvSpPr>
        <p:spPr>
          <a:xfrm>
            <a:off x="8159914" y="555636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7" name="矩形"/>
          <p:cNvSpPr/>
          <p:nvPr/>
        </p:nvSpPr>
        <p:spPr>
          <a:xfrm rot="1367106">
            <a:off x="6587838" y="3675531"/>
            <a:ext cx="890739" cy="952501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433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8" name="箭頭"/>
          <p:cNvSpPr/>
          <p:nvPr/>
        </p:nvSpPr>
        <p:spPr>
          <a:xfrm rot="6864933">
            <a:off x="6449480" y="4716710"/>
            <a:ext cx="543721" cy="270955"/>
          </a:xfrm>
          <a:prstGeom prst="rightArrow">
            <a:avLst>
              <a:gd name="adj1" fmla="val 38593"/>
              <a:gd name="adj2" fmla="val 75524"/>
            </a:avLst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9" name="矩形"/>
          <p:cNvSpPr/>
          <p:nvPr/>
        </p:nvSpPr>
        <p:spPr>
          <a:xfrm>
            <a:off x="931384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0" name="矩形"/>
          <p:cNvSpPr/>
          <p:nvPr/>
        </p:nvSpPr>
        <p:spPr>
          <a:xfrm>
            <a:off x="2612893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矩形"/>
          <p:cNvSpPr/>
          <p:nvPr/>
        </p:nvSpPr>
        <p:spPr>
          <a:xfrm>
            <a:off x="4294403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2" name="矩形"/>
          <p:cNvSpPr/>
          <p:nvPr/>
        </p:nvSpPr>
        <p:spPr>
          <a:xfrm>
            <a:off x="7657422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矩形"/>
          <p:cNvSpPr/>
          <p:nvPr/>
        </p:nvSpPr>
        <p:spPr>
          <a:xfrm>
            <a:off x="9338932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箭頭"/>
          <p:cNvSpPr/>
          <p:nvPr/>
        </p:nvSpPr>
        <p:spPr>
          <a:xfrm>
            <a:off x="1849041" y="768492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箭頭"/>
          <p:cNvSpPr/>
          <p:nvPr/>
        </p:nvSpPr>
        <p:spPr>
          <a:xfrm>
            <a:off x="3521044" y="768492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箭頭"/>
          <p:cNvSpPr/>
          <p:nvPr/>
        </p:nvSpPr>
        <p:spPr>
          <a:xfrm>
            <a:off x="5202554" y="768492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箭頭"/>
          <p:cNvSpPr/>
          <p:nvPr/>
        </p:nvSpPr>
        <p:spPr>
          <a:xfrm>
            <a:off x="8565574" y="768492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8" name="矩形"/>
          <p:cNvSpPr/>
          <p:nvPr/>
        </p:nvSpPr>
        <p:spPr>
          <a:xfrm>
            <a:off x="5975913" y="7399263"/>
            <a:ext cx="890739" cy="952501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9" name="箭頭"/>
          <p:cNvSpPr/>
          <p:nvPr/>
        </p:nvSpPr>
        <p:spPr>
          <a:xfrm>
            <a:off x="6884063" y="768492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Yuanti TC Bold"/>
        <a:ea typeface="Yuanti TC Bold"/>
        <a:cs typeface="Yuanti TC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Yuanti TC Regular"/>
            <a:ea typeface="Yuanti TC Regular"/>
            <a:cs typeface="Yuanti TC Regular"/>
            <a:sym typeface="Yuanti T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Yuanti TC Bold"/>
        <a:ea typeface="Yuanti TC Bold"/>
        <a:cs typeface="Yuanti TC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Yuanti TC Regular"/>
            <a:ea typeface="Yuanti TC Regular"/>
            <a:cs typeface="Yuanti TC Regular"/>
            <a:sym typeface="Yuanti T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Microsoft Macintosh PowerPoint</Application>
  <PresentationFormat>自訂</PresentationFormat>
  <Paragraphs>921</Paragraphs>
  <Slides>65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0" baseType="lpstr">
      <vt:lpstr>Yuanti TC Bold</vt:lpstr>
      <vt:lpstr>Yuanti TC Regular</vt:lpstr>
      <vt:lpstr>Helvetica Neue</vt:lpstr>
      <vt:lpstr>Helvetica Neue Medium</vt:lpstr>
      <vt:lpstr>21_BasicWhite</vt:lpstr>
      <vt:lpstr>Data Structure</vt:lpstr>
      <vt:lpstr>什麼是資料結構</vt:lpstr>
      <vt:lpstr>Abstract</vt:lpstr>
      <vt:lpstr>Computing Complexity</vt:lpstr>
      <vt:lpstr>Array</vt:lpstr>
      <vt:lpstr>Question</vt:lpstr>
      <vt:lpstr>Dynamic Array</vt:lpstr>
      <vt:lpstr>Dynamic Array</vt:lpstr>
      <vt:lpstr>Linked List</vt:lpstr>
      <vt:lpstr>Linked List</vt:lpstr>
      <vt:lpstr>linked list</vt:lpstr>
      <vt:lpstr>Stack</vt:lpstr>
      <vt:lpstr>Stack</vt:lpstr>
      <vt:lpstr>Queue</vt:lpstr>
      <vt:lpstr>Queue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  <vt:lpstr>🌳Tree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郭佳翰</cp:lastModifiedBy>
  <cp:revision>1</cp:revision>
  <dcterms:modified xsi:type="dcterms:W3CDTF">2021-12-28T08:22:27Z</dcterms:modified>
</cp:coreProperties>
</file>