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5E5E5E"/>
        </a:solidFill>
        <a:effectLst/>
        <a:uFillTx/>
        <a:latin typeface="Yuanti TC Regular"/>
        <a:ea typeface="Yuanti TC Regular"/>
        <a:cs typeface="Yuanti TC Regular"/>
        <a:sym typeface="Yuanti TC Regular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5E5E5E"/>
        </a:solidFill>
        <a:effectLst/>
        <a:uFillTx/>
        <a:latin typeface="Yuanti TC Regular"/>
        <a:ea typeface="Yuanti TC Regular"/>
        <a:cs typeface="Yuanti TC Regular"/>
        <a:sym typeface="Yuanti TC Regular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5E5E5E"/>
        </a:solidFill>
        <a:effectLst/>
        <a:uFillTx/>
        <a:latin typeface="Yuanti TC Regular"/>
        <a:ea typeface="Yuanti TC Regular"/>
        <a:cs typeface="Yuanti TC Regular"/>
        <a:sym typeface="Yuanti TC Regular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5E5E5E"/>
        </a:solidFill>
        <a:effectLst/>
        <a:uFillTx/>
        <a:latin typeface="Yuanti TC Regular"/>
        <a:ea typeface="Yuanti TC Regular"/>
        <a:cs typeface="Yuanti TC Regular"/>
        <a:sym typeface="Yuanti TC Regular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5E5E5E"/>
        </a:solidFill>
        <a:effectLst/>
        <a:uFillTx/>
        <a:latin typeface="Yuanti TC Regular"/>
        <a:ea typeface="Yuanti TC Regular"/>
        <a:cs typeface="Yuanti TC Regular"/>
        <a:sym typeface="Yuanti TC Regular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5E5E5E"/>
        </a:solidFill>
        <a:effectLst/>
        <a:uFillTx/>
        <a:latin typeface="Yuanti TC Regular"/>
        <a:ea typeface="Yuanti TC Regular"/>
        <a:cs typeface="Yuanti TC Regular"/>
        <a:sym typeface="Yuanti TC Regular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5E5E5E"/>
        </a:solidFill>
        <a:effectLst/>
        <a:uFillTx/>
        <a:latin typeface="Yuanti TC Regular"/>
        <a:ea typeface="Yuanti TC Regular"/>
        <a:cs typeface="Yuanti TC Regular"/>
        <a:sym typeface="Yuanti TC Regular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5E5E5E"/>
        </a:solidFill>
        <a:effectLst/>
        <a:uFillTx/>
        <a:latin typeface="Yuanti TC Regular"/>
        <a:ea typeface="Yuanti TC Regular"/>
        <a:cs typeface="Yuanti TC Regular"/>
        <a:sym typeface="Yuanti TC Regular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5E5E5E"/>
        </a:solidFill>
        <a:effectLst/>
        <a:uFillTx/>
        <a:latin typeface="Yuanti TC Regular"/>
        <a:ea typeface="Yuanti TC Regular"/>
        <a:cs typeface="Yuanti TC Regular"/>
        <a:sym typeface="Yuanti T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493098">
              <a:lnSpc>
                <a:spcPct val="100000"/>
              </a:lnSpc>
              <a:spcBef>
                <a:spcPts val="0"/>
              </a:spcBef>
              <a:buSzTx/>
              <a:buNone/>
              <a:defRPr b="1" sz="2016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簡報標題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b="1" spc="-164" sz="82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簡報標題</a:t>
            </a:r>
          </a:p>
        </p:txBody>
      </p:sp>
      <p:sp>
        <p:nvSpPr>
          <p:cNvPr id="13" name="內文層級一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燈片編號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聲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內文層級一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聲明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重要事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詳細資訊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 defTabSz="1473840">
              <a:lnSpc>
                <a:spcPct val="100000"/>
              </a:lnSpc>
              <a:spcBef>
                <a:spcPts val="0"/>
              </a:spcBef>
              <a:buSzTx/>
              <a:buNone/>
              <a:defRPr b="1" sz="323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詳細資訊</a:t>
            </a:r>
          </a:p>
        </p:txBody>
      </p:sp>
      <p:sp>
        <p:nvSpPr>
          <p:cNvPr id="107" name="內文層級一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>
                <a:latin typeface="+mj-lt"/>
                <a:ea typeface="+mj-ea"/>
                <a:cs typeface="+mj-cs"/>
                <a:sym typeface="Helvetica Neue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>
                <a:latin typeface="+mj-lt"/>
                <a:ea typeface="+mj-ea"/>
                <a:cs typeface="+mj-cs"/>
                <a:sym typeface="Helvetica Neue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>
                <a:latin typeface="+mj-lt"/>
                <a:ea typeface="+mj-ea"/>
                <a:cs typeface="+mj-cs"/>
                <a:sym typeface="Helvetica Neue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>
                <a:latin typeface="+mj-lt"/>
                <a:ea typeface="+mj-ea"/>
                <a:cs typeface="+mj-cs"/>
                <a:sym typeface="Helvetica Neue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內文層級一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「著名的引言」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出處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493098">
              <a:lnSpc>
                <a:spcPct val="100000"/>
              </a:lnSpc>
              <a:spcBef>
                <a:spcPts val="0"/>
              </a:spcBef>
              <a:buSzTx/>
              <a:buNone/>
              <a:defRPr b="1" sz="2016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出處</a:t>
            </a:r>
          </a:p>
        </p:txBody>
      </p:sp>
      <p:sp>
        <p:nvSpPr>
          <p:cNvPr id="11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碗搭配洋香菜奶油、烤榛子和刨絲帕瑪森起司的特寬麵"/>
          <p:cNvSpPr/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一碗沙拉搭配炒飯、水煮蛋和筷子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一碗鮭魚餅、沙拉和鷹嘴豆泥"/>
          <p:cNvSpPr/>
          <p:nvPr>
            <p:ph type="pic" idx="23"/>
          </p:nvPr>
        </p:nvSpPr>
        <p:spPr>
          <a:xfrm>
            <a:off x="4984750" y="2749413"/>
            <a:ext cx="7937500" cy="9238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一碗沙拉搭配炒飯、水煮蛋和筷子"/>
          <p:cNvSpPr/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燈片編號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酪梨與萊姆"/>
          <p:cNvSpPr/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簡報標題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b="1" spc="-164" sz="82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簡報標題</a:t>
            </a:r>
          </a:p>
        </p:txBody>
      </p:sp>
      <p:sp>
        <p:nvSpPr>
          <p:cNvPr id="23" name="內文層級一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作者和日期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493098">
              <a:lnSpc>
                <a:spcPct val="100000"/>
              </a:lnSpc>
              <a:spcBef>
                <a:spcPts val="0"/>
              </a:spcBef>
              <a:buSzTx/>
              <a:buNone/>
              <a:defRPr b="1" sz="2016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25" name="幻燈片編號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替用照片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鮭魚餅、沙拉和鷹嘴豆泥 "/>
          <p:cNvSpPr/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內文層級一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Yuanti TC Bold"/>
              </a:defRPr>
            </a:lvl5pPr>
          </a:lstStyle>
          <a:p>
            <a:pPr/>
            <a:r>
              <a:t>幻燈片子標題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幻燈片標題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幻燈片標題</a:t>
            </a:r>
          </a:p>
        </p:txBody>
      </p:sp>
      <p:sp>
        <p:nvSpPr>
          <p:cNvPr id="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幻燈片子標題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498968">
              <a:lnSpc>
                <a:spcPct val="100000"/>
              </a:lnSpc>
              <a:spcBef>
                <a:spcPts val="0"/>
              </a:spcBef>
              <a:buSzTx/>
              <a:buNone/>
              <a:defRPr sz="3230">
                <a:latin typeface="+mn-lt"/>
                <a:ea typeface="+mn-ea"/>
                <a:cs typeface="+mn-cs"/>
                <a:sym typeface="Yuanti TC Bold"/>
              </a:defRPr>
            </a:lvl1pPr>
          </a:lstStyle>
          <a:p>
            <a:pPr/>
            <a:r>
              <a:t>幻燈片子標題</a:t>
            </a:r>
          </a:p>
        </p:txBody>
      </p:sp>
      <p:sp>
        <p:nvSpPr>
          <p:cNvPr id="44" name="幻燈片標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4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一碗搭配洋香菜奶油、烤榛子和刨絲帕瑪森起司的特寬麵"/>
          <p:cNvSpPr/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幻燈片標題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62" name="幻燈片子標題"/>
          <p:cNvSpPr txBox="1"/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498968">
              <a:lnSpc>
                <a:spcPct val="100000"/>
              </a:lnSpc>
              <a:spcBef>
                <a:spcPts val="0"/>
              </a:spcBef>
              <a:buSzTx/>
              <a:buNone/>
              <a:defRPr sz="3230">
                <a:latin typeface="+mn-lt"/>
                <a:ea typeface="+mn-ea"/>
                <a:cs typeface="+mn-cs"/>
                <a:sym typeface="Yuanti TC Bold"/>
              </a:defRPr>
            </a:lvl1pPr>
          </a:lstStyle>
          <a:p>
            <a:pPr/>
            <a:r>
              <a:t>幻燈片子標題</a:t>
            </a:r>
          </a:p>
        </p:txBody>
      </p:sp>
      <p:sp>
        <p:nvSpPr>
          <p:cNvPr id="63" name="內文層級一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節標題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章節標題</a:t>
            </a:r>
          </a:p>
        </p:txBody>
      </p:sp>
      <p:sp>
        <p:nvSpPr>
          <p:cNvPr id="7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燈片標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80" name="幻燈片子標題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498968">
              <a:lnSpc>
                <a:spcPct val="100000"/>
              </a:lnSpc>
              <a:spcBef>
                <a:spcPts val="0"/>
              </a:spcBef>
              <a:buSzTx/>
              <a:buNone/>
              <a:defRPr sz="3230">
                <a:latin typeface="+mn-lt"/>
                <a:ea typeface="+mn-ea"/>
                <a:cs typeface="+mn-cs"/>
                <a:sym typeface="Yuanti TC Bold"/>
              </a:defRPr>
            </a:lvl1pPr>
          </a:lstStyle>
          <a:p>
            <a:pPr/>
            <a:r>
              <a:t>幻燈片子標題</a:t>
            </a:r>
          </a:p>
        </p:txBody>
      </p:sp>
      <p:sp>
        <p:nvSpPr>
          <p:cNvPr id="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程標題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議程標題</a:t>
            </a:r>
          </a:p>
        </p:txBody>
      </p:sp>
      <p:sp>
        <p:nvSpPr>
          <p:cNvPr id="89" name="議程副標題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498968">
              <a:lnSpc>
                <a:spcPct val="100000"/>
              </a:lnSpc>
              <a:spcBef>
                <a:spcPts val="0"/>
              </a:spcBef>
              <a:buSzTx/>
              <a:buNone/>
              <a:defRPr sz="3230">
                <a:latin typeface="+mn-lt"/>
                <a:ea typeface="+mn-ea"/>
                <a:cs typeface="+mn-cs"/>
                <a:sym typeface="Yuanti TC Bold"/>
              </a:defRPr>
            </a:lvl1pPr>
          </a:lstStyle>
          <a:p>
            <a:pPr/>
            <a:r>
              <a:t>議程副標題</a:t>
            </a:r>
          </a:p>
        </p:txBody>
      </p:sp>
      <p:sp>
        <p:nvSpPr>
          <p:cNvPr id="90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>
                <a:latin typeface="+mj-lt"/>
                <a:ea typeface="+mj-ea"/>
                <a:cs typeface="+mj-cs"/>
                <a:sym typeface="Helvetica Neue"/>
              </a:defRPr>
            </a:lvl1pPr>
            <a:lvl2pPr marL="0" indent="457200">
              <a:spcBef>
                <a:spcPts val="1300"/>
              </a:spcBef>
              <a:buSzTx/>
              <a:buNone/>
              <a:defRPr spc="-38" sz="3800">
                <a:latin typeface="+mj-lt"/>
                <a:ea typeface="+mj-ea"/>
                <a:cs typeface="+mj-cs"/>
                <a:sym typeface="Helvetica Neue"/>
              </a:defRPr>
            </a:lvl2pPr>
            <a:lvl3pPr marL="0" indent="914400">
              <a:spcBef>
                <a:spcPts val="1300"/>
              </a:spcBef>
              <a:buSzTx/>
              <a:buNone/>
              <a:defRPr spc="-38" sz="3800">
                <a:latin typeface="+mj-lt"/>
                <a:ea typeface="+mj-ea"/>
                <a:cs typeface="+mj-cs"/>
                <a:sym typeface="Helvetica Neue"/>
              </a:defRPr>
            </a:lvl3pPr>
            <a:lvl4pPr marL="0" indent="1371600">
              <a:spcBef>
                <a:spcPts val="1300"/>
              </a:spcBef>
              <a:buSzTx/>
              <a:buNone/>
              <a:defRPr spc="-38" sz="3800">
                <a:latin typeface="+mj-lt"/>
                <a:ea typeface="+mj-ea"/>
                <a:cs typeface="+mj-cs"/>
                <a:sym typeface="Helvetica Neue"/>
              </a:defRPr>
            </a:lvl4pPr>
            <a:lvl5pPr marL="0" indent="1828800">
              <a:spcBef>
                <a:spcPts val="1300"/>
              </a:spcBef>
              <a:buSzTx/>
              <a:buNone/>
              <a:defRPr spc="-38" sz="38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議程主題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幻燈片標題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幻燈片標題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Yuanti TC Bold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Yuanti TC Bold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Yuanti TC Bold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Yuanti TC Bold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Yuanti TC Bold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Yuanti TC Bold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Yuanti TC Bold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Yuanti TC Bold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Yuanti TC Bold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Yuanti TC Regular"/>
          <a:ea typeface="Yuanti TC Regular"/>
          <a:cs typeface="Yuanti TC Regular"/>
          <a:sym typeface="Yuanti TC Regular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Yuanti TC Regular"/>
          <a:ea typeface="Yuanti TC Regular"/>
          <a:cs typeface="Yuanti TC Regular"/>
          <a:sym typeface="Yuanti TC Regular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Yuanti TC Regular"/>
          <a:ea typeface="Yuanti TC Regular"/>
          <a:cs typeface="Yuanti TC Regular"/>
          <a:sym typeface="Yuanti TC Regular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Yuanti TC Regular"/>
          <a:ea typeface="Yuanti TC Regular"/>
          <a:cs typeface="Yuanti TC Regular"/>
          <a:sym typeface="Yuanti TC Regular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Yuanti TC Regular"/>
          <a:ea typeface="Yuanti TC Regular"/>
          <a:cs typeface="Yuanti TC Regular"/>
          <a:sym typeface="Yuanti TC Regular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Yuanti TC Regular"/>
          <a:ea typeface="Yuanti TC Regular"/>
          <a:cs typeface="Yuanti TC Regular"/>
          <a:sym typeface="Yuanti TC Regular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Yuanti TC Regular"/>
          <a:ea typeface="Yuanti TC Regular"/>
          <a:cs typeface="Yuanti TC Regular"/>
          <a:sym typeface="Yuanti TC Regular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Yuanti TC Regular"/>
          <a:ea typeface="Yuanti TC Regular"/>
          <a:cs typeface="Yuanti TC Regular"/>
          <a:sym typeface="Yuanti TC Regular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Yuanti TC Regular"/>
          <a:ea typeface="Yuanti TC Regular"/>
          <a:cs typeface="Yuanti TC Regular"/>
          <a:sym typeface="Yuanti TC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:第9組…"/>
          <p:cNvSpPr txBox="1"/>
          <p:nvPr>
            <p:ph type="body" idx="21"/>
          </p:nvPr>
        </p:nvSpPr>
        <p:spPr>
          <a:xfrm>
            <a:off x="698500" y="8380438"/>
            <a:ext cx="11607801" cy="7381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22656">
              <a:defRPr sz="1728"/>
            </a:pPr>
            <a:r>
              <a:t>Author:第9組</a:t>
            </a:r>
          </a:p>
          <a:p>
            <a:pPr defTabSz="422656">
              <a:defRPr sz="1728"/>
            </a:pPr>
            <a:r>
              <a:t>林楷傑　郭佳翰　宮能翔　陳文鑫　黃鵬宇　康譯文　吳欣諴</a:t>
            </a:r>
          </a:p>
        </p:txBody>
      </p:sp>
      <p:sp>
        <p:nvSpPr>
          <p:cNvPr id="152" name="資料結構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資料結構</a:t>
            </a:r>
          </a:p>
        </p:txBody>
      </p:sp>
      <p:sp>
        <p:nvSpPr>
          <p:cNvPr id="153" name="Data Structure"/>
          <p:cNvSpPr txBox="1"/>
          <p:nvPr>
            <p:ph type="ctrTitle"/>
          </p:nvPr>
        </p:nvSpPr>
        <p:spPr>
          <a:xfrm>
            <a:off x="698500" y="1879600"/>
            <a:ext cx="11609057" cy="3302000"/>
          </a:xfrm>
          <a:prstGeom prst="rect">
            <a:avLst/>
          </a:prstGeom>
        </p:spPr>
        <p:txBody>
          <a:bodyPr/>
          <a:lstStyle/>
          <a:p>
            <a:pPr/>
            <a:r>
              <a:t>Data 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插入、刪除 O(1)…"/>
          <p:cNvSpPr txBox="1"/>
          <p:nvPr>
            <p:ph type="body" sz="quarter" idx="1"/>
          </p:nvPr>
        </p:nvSpPr>
        <p:spPr>
          <a:xfrm>
            <a:off x="698500" y="2365100"/>
            <a:ext cx="11607800" cy="1657672"/>
          </a:xfrm>
          <a:prstGeom prst="rect">
            <a:avLst/>
          </a:prstGeom>
        </p:spPr>
        <p:txBody>
          <a:bodyPr/>
          <a:lstStyle/>
          <a:p>
            <a:pPr/>
            <a:r>
              <a:t>插入、刪除 O(1)</a:t>
            </a:r>
          </a:p>
          <a:p>
            <a:pPr/>
            <a:r>
              <a:t>但是取值、尋找 O(n) =&gt;失去陣列結構的優點</a:t>
            </a:r>
          </a:p>
        </p:txBody>
      </p:sp>
      <p:sp>
        <p:nvSpPr>
          <p:cNvPr id="262" name="Advantage and Disadvanta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Advantage and Disadvantage</a:t>
            </a:r>
          </a:p>
        </p:txBody>
      </p:sp>
      <p:sp>
        <p:nvSpPr>
          <p:cNvPr id="263" name="Linked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Linked List</a:t>
            </a:r>
          </a:p>
        </p:txBody>
      </p:sp>
      <p:pic>
        <p:nvPicPr>
          <p:cNvPr id="264" name="截圖 2021-12-16 下午2.27.46.png" descr="截圖 2021-12-16 下午2.27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0766" y="4303092"/>
            <a:ext cx="7180417" cy="3129028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沒有一個資料結構是完美的…"/>
          <p:cNvSpPr txBox="1"/>
          <p:nvPr/>
        </p:nvSpPr>
        <p:spPr>
          <a:xfrm>
            <a:off x="3397250" y="7712440"/>
            <a:ext cx="6210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沒有一個資料結構是完美的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視不同的需求和算法就有不同的變化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member 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0979" indent="-220979" defTabSz="1005679">
              <a:spcBef>
                <a:spcPts val="1800"/>
              </a:spcBef>
              <a:defRPr sz="1740"/>
            </a:pPr>
            <a:r>
              <a:t>member function</a:t>
            </a:r>
          </a:p>
          <a:p>
            <a:pPr lvl="1" marL="441959" indent="-220979" defTabSz="1005679">
              <a:spcBef>
                <a:spcPts val="1800"/>
              </a:spcBef>
              <a:defRPr sz="1740"/>
            </a:pPr>
            <a:r>
              <a:t>begin() </a:t>
            </a:r>
          </a:p>
          <a:p>
            <a:pPr lvl="1" marL="441959" indent="-220979" defTabSz="1005679">
              <a:spcBef>
                <a:spcPts val="1800"/>
              </a:spcBef>
              <a:defRPr sz="1740"/>
            </a:pPr>
            <a:r>
              <a:t>end()</a:t>
            </a:r>
          </a:p>
          <a:p>
            <a:pPr lvl="1" marL="441959" indent="-220979" defTabSz="1005679">
              <a:spcBef>
                <a:spcPts val="1800"/>
              </a:spcBef>
              <a:defRPr sz="1740"/>
            </a:pPr>
            <a:r>
              <a:t>size()</a:t>
            </a:r>
          </a:p>
          <a:p>
            <a:pPr lvl="1" marL="441959" indent="-220979" defTabSz="1005679">
              <a:spcBef>
                <a:spcPts val="1800"/>
              </a:spcBef>
              <a:defRPr sz="1740"/>
            </a:pPr>
            <a:r>
              <a:t>empty()</a:t>
            </a:r>
          </a:p>
          <a:p>
            <a:pPr lvl="1" marL="441959" indent="-220979" defTabSz="1005679">
              <a:spcBef>
                <a:spcPts val="1800"/>
              </a:spcBef>
              <a:defRPr sz="1740"/>
            </a:pPr>
            <a:r>
              <a:t>push_front()</a:t>
            </a:r>
          </a:p>
          <a:p>
            <a:pPr lvl="1" marL="441959" indent="-220979" defTabSz="1005679">
              <a:spcBef>
                <a:spcPts val="1800"/>
              </a:spcBef>
              <a:defRPr sz="1740"/>
            </a:pPr>
            <a:r>
              <a:t>push_back()</a:t>
            </a:r>
          </a:p>
          <a:p>
            <a:pPr lvl="1" marL="441959" indent="-220979" defTabSz="1005679">
              <a:spcBef>
                <a:spcPts val="1800"/>
              </a:spcBef>
              <a:defRPr sz="1740"/>
            </a:pPr>
            <a:r>
              <a:t>pop_front()</a:t>
            </a:r>
          </a:p>
          <a:p>
            <a:pPr lvl="1" marL="441959" indent="-220979" defTabSz="1005679">
              <a:spcBef>
                <a:spcPts val="1800"/>
              </a:spcBef>
              <a:defRPr sz="1740"/>
            </a:pPr>
            <a:r>
              <a:t>pop_end()</a:t>
            </a:r>
          </a:p>
          <a:p>
            <a:pPr lvl="1" marL="441959" indent="-220979" defTabSz="1005679">
              <a:spcBef>
                <a:spcPts val="1800"/>
              </a:spcBef>
              <a:defRPr sz="1740"/>
            </a:pPr>
            <a:r>
              <a:t>insert()</a:t>
            </a:r>
          </a:p>
          <a:p>
            <a:pPr lvl="1" marL="441959" indent="-220979" defTabSz="1005679">
              <a:spcBef>
                <a:spcPts val="1800"/>
              </a:spcBef>
              <a:defRPr sz="1740"/>
            </a:pPr>
            <a:r>
              <a:t>del()</a:t>
            </a:r>
          </a:p>
          <a:p>
            <a:pPr lvl="1" marL="441959" indent="-220979" defTabSz="1005679">
              <a:spcBef>
                <a:spcPts val="1800"/>
              </a:spcBef>
              <a:defRPr sz="1740"/>
            </a:pPr>
            <a:r>
              <a:t>get()</a:t>
            </a:r>
          </a:p>
        </p:txBody>
      </p:sp>
      <p:sp>
        <p:nvSpPr>
          <p:cNvPr id="268" name="鏈結串列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鏈結串列</a:t>
            </a:r>
          </a:p>
        </p:txBody>
      </p:sp>
      <p:sp>
        <p:nvSpPr>
          <p:cNvPr id="269" name="linked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linked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t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Stack</a:t>
            </a:r>
          </a:p>
        </p:txBody>
      </p:sp>
      <p:sp>
        <p:nvSpPr>
          <p:cNvPr id="272" name="堆疊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堆疊</a:t>
            </a:r>
          </a:p>
        </p:txBody>
      </p:sp>
      <p:sp>
        <p:nvSpPr>
          <p:cNvPr id="273" name="圓角矩形"/>
          <p:cNvSpPr/>
          <p:nvPr/>
        </p:nvSpPr>
        <p:spPr>
          <a:xfrm>
            <a:off x="4917614" y="6230633"/>
            <a:ext cx="3169572" cy="635001"/>
          </a:xfrm>
          <a:prstGeom prst="roundRect">
            <a:avLst>
              <a:gd name="adj" fmla="val 3000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4" name="圓角矩形"/>
          <p:cNvSpPr/>
          <p:nvPr/>
        </p:nvSpPr>
        <p:spPr>
          <a:xfrm>
            <a:off x="4917614" y="5556992"/>
            <a:ext cx="3169572" cy="635001"/>
          </a:xfrm>
          <a:prstGeom prst="roundRect">
            <a:avLst>
              <a:gd name="adj" fmla="val 3000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5" name="圓角矩形"/>
          <p:cNvSpPr/>
          <p:nvPr/>
        </p:nvSpPr>
        <p:spPr>
          <a:xfrm>
            <a:off x="4917614" y="6904274"/>
            <a:ext cx="3169572" cy="635001"/>
          </a:xfrm>
          <a:prstGeom prst="roundRect">
            <a:avLst>
              <a:gd name="adj" fmla="val 3000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6" name="圓角矩形"/>
          <p:cNvSpPr/>
          <p:nvPr/>
        </p:nvSpPr>
        <p:spPr>
          <a:xfrm>
            <a:off x="4917614" y="7577915"/>
            <a:ext cx="3169572" cy="635001"/>
          </a:xfrm>
          <a:prstGeom prst="roundRect">
            <a:avLst>
              <a:gd name="adj" fmla="val 3000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7" name="圓角矩形"/>
          <p:cNvSpPr/>
          <p:nvPr/>
        </p:nvSpPr>
        <p:spPr>
          <a:xfrm>
            <a:off x="1859032" y="3612335"/>
            <a:ext cx="3169573" cy="635001"/>
          </a:xfrm>
          <a:prstGeom prst="roundRect">
            <a:avLst>
              <a:gd name="adj" fmla="val 3000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8" name="push"/>
          <p:cNvSpPr txBox="1"/>
          <p:nvPr/>
        </p:nvSpPr>
        <p:spPr>
          <a:xfrm>
            <a:off x="5530165" y="3297244"/>
            <a:ext cx="91973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push</a:t>
            </a:r>
          </a:p>
        </p:txBody>
      </p:sp>
      <p:sp>
        <p:nvSpPr>
          <p:cNvPr id="293" name="連接線"/>
          <p:cNvSpPr/>
          <p:nvPr/>
        </p:nvSpPr>
        <p:spPr>
          <a:xfrm>
            <a:off x="5201861" y="3893790"/>
            <a:ext cx="1099543" cy="802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2643" y="102"/>
                  <a:pt x="19843" y="7302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80" name="線條"/>
          <p:cNvSpPr/>
          <p:nvPr/>
        </p:nvSpPr>
        <p:spPr>
          <a:xfrm>
            <a:off x="6304992" y="4686336"/>
            <a:ext cx="1" cy="1340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4" name="連接線"/>
          <p:cNvSpPr/>
          <p:nvPr/>
        </p:nvSpPr>
        <p:spPr>
          <a:xfrm>
            <a:off x="7262063" y="3715675"/>
            <a:ext cx="1237044" cy="1062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18" fill="norm" stroke="1" extrusionOk="0">
                <a:moveTo>
                  <a:pt x="0" y="21218"/>
                </a:moveTo>
                <a:cubicBezTo>
                  <a:pt x="488" y="6685"/>
                  <a:pt x="7688" y="-382"/>
                  <a:pt x="21600" y="16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82" name="線條"/>
          <p:cNvSpPr/>
          <p:nvPr/>
        </p:nvSpPr>
        <p:spPr>
          <a:xfrm>
            <a:off x="8493228" y="3717919"/>
            <a:ext cx="1286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3" name="pop"/>
          <p:cNvSpPr txBox="1"/>
          <p:nvPr/>
        </p:nvSpPr>
        <p:spPr>
          <a:xfrm>
            <a:off x="7774005" y="3016409"/>
            <a:ext cx="75019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pop</a:t>
            </a:r>
          </a:p>
        </p:txBody>
      </p:sp>
      <p:sp>
        <p:nvSpPr>
          <p:cNvPr id="284" name="線條"/>
          <p:cNvSpPr/>
          <p:nvPr/>
        </p:nvSpPr>
        <p:spPr>
          <a:xfrm>
            <a:off x="3875061" y="5200851"/>
            <a:ext cx="8356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5" name="top"/>
          <p:cNvSpPr txBox="1"/>
          <p:nvPr/>
        </p:nvSpPr>
        <p:spPr>
          <a:xfrm>
            <a:off x="3095393" y="4883351"/>
            <a:ext cx="69685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</a:t>
            </a:r>
          </a:p>
        </p:txBody>
      </p:sp>
      <p:sp>
        <p:nvSpPr>
          <p:cNvPr id="286" name="線條"/>
          <p:cNvSpPr/>
          <p:nvPr/>
        </p:nvSpPr>
        <p:spPr>
          <a:xfrm>
            <a:off x="8294133" y="5078940"/>
            <a:ext cx="2551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7" name="線條"/>
          <p:cNvSpPr/>
          <p:nvPr/>
        </p:nvSpPr>
        <p:spPr>
          <a:xfrm flipV="1">
            <a:off x="8557569" y="5066022"/>
            <a:ext cx="1" cy="296422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8" name="線條"/>
          <p:cNvSpPr/>
          <p:nvPr/>
        </p:nvSpPr>
        <p:spPr>
          <a:xfrm>
            <a:off x="8294133" y="8018990"/>
            <a:ext cx="2551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9" name="size"/>
          <p:cNvSpPr txBox="1"/>
          <p:nvPr/>
        </p:nvSpPr>
        <p:spPr>
          <a:xfrm>
            <a:off x="9027953" y="6230633"/>
            <a:ext cx="74561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size</a:t>
            </a:r>
          </a:p>
        </p:txBody>
      </p:sp>
      <p:sp>
        <p:nvSpPr>
          <p:cNvPr id="290" name="線條"/>
          <p:cNvSpPr/>
          <p:nvPr/>
        </p:nvSpPr>
        <p:spPr>
          <a:xfrm>
            <a:off x="8553849" y="6598919"/>
            <a:ext cx="33126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1" name="圓角矩形"/>
          <p:cNvSpPr/>
          <p:nvPr/>
        </p:nvSpPr>
        <p:spPr>
          <a:xfrm>
            <a:off x="4917614" y="4890523"/>
            <a:ext cx="3169572" cy="635001"/>
          </a:xfrm>
          <a:prstGeom prst="roundRect">
            <a:avLst>
              <a:gd name="adj" fmla="val 3000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2" name="圓角矩形"/>
          <p:cNvSpPr/>
          <p:nvPr/>
        </p:nvSpPr>
        <p:spPr>
          <a:xfrm>
            <a:off x="8746937" y="3400419"/>
            <a:ext cx="3169573" cy="635001"/>
          </a:xfrm>
          <a:prstGeom prst="roundRect">
            <a:avLst>
              <a:gd name="adj" fmla="val 3000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後進先出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9089" indent="-339089" defTabSz="1543197">
              <a:spcBef>
                <a:spcPts val="2800"/>
              </a:spcBef>
              <a:defRPr sz="2670"/>
            </a:pPr>
            <a:r>
              <a:t>後進先出</a:t>
            </a:r>
          </a:p>
          <a:p>
            <a:pPr marL="339089" indent="-339089" defTabSz="1543197">
              <a:spcBef>
                <a:spcPts val="2800"/>
              </a:spcBef>
              <a:defRPr sz="2670"/>
            </a:pPr>
            <a:r>
              <a:t>用 linked_list 實作</a:t>
            </a:r>
          </a:p>
          <a:p>
            <a:pPr marL="339089" indent="-339089" defTabSz="1543197">
              <a:spcBef>
                <a:spcPts val="2800"/>
              </a:spcBef>
              <a:defRPr sz="2670"/>
            </a:pPr>
            <a:r>
              <a:t>member_function</a:t>
            </a:r>
          </a:p>
          <a:p>
            <a:pPr lvl="1" marL="678179" indent="-339089" defTabSz="1543197">
              <a:spcBef>
                <a:spcPts val="2800"/>
              </a:spcBef>
              <a:defRPr sz="2670"/>
            </a:pPr>
            <a:r>
              <a:t>size()</a:t>
            </a:r>
          </a:p>
          <a:p>
            <a:pPr lvl="1" marL="678179" indent="-339089" defTabSz="1543197">
              <a:spcBef>
                <a:spcPts val="2800"/>
              </a:spcBef>
              <a:defRPr sz="2670"/>
            </a:pPr>
            <a:r>
              <a:t>empty()</a:t>
            </a:r>
          </a:p>
          <a:p>
            <a:pPr lvl="1" marL="678179" indent="-339089" defTabSz="1543197">
              <a:spcBef>
                <a:spcPts val="2800"/>
              </a:spcBef>
              <a:defRPr sz="2670"/>
            </a:pPr>
            <a:r>
              <a:t>push()</a:t>
            </a:r>
          </a:p>
          <a:p>
            <a:pPr lvl="1" marL="678179" indent="-339089" defTabSz="1543197">
              <a:spcBef>
                <a:spcPts val="2800"/>
              </a:spcBef>
              <a:defRPr sz="2670"/>
            </a:pPr>
            <a:r>
              <a:t>pop()</a:t>
            </a:r>
          </a:p>
          <a:p>
            <a:pPr lvl="1" marL="678179" indent="-339089" defTabSz="1543197">
              <a:spcBef>
                <a:spcPts val="2800"/>
              </a:spcBef>
              <a:defRPr sz="2670"/>
            </a:pPr>
            <a:r>
              <a:t>top() </a:t>
            </a:r>
          </a:p>
        </p:txBody>
      </p:sp>
      <p:sp>
        <p:nvSpPr>
          <p:cNvPr id="297" name="堆疊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堆疊</a:t>
            </a:r>
          </a:p>
        </p:txBody>
      </p:sp>
      <p:sp>
        <p:nvSpPr>
          <p:cNvPr id="298" name="St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Stack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Que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Queue</a:t>
            </a:r>
          </a:p>
        </p:txBody>
      </p:sp>
      <p:sp>
        <p:nvSpPr>
          <p:cNvPr id="301" name="佇列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佇列</a:t>
            </a:r>
          </a:p>
        </p:txBody>
      </p:sp>
      <p:grpSp>
        <p:nvGrpSpPr>
          <p:cNvPr id="321" name="群組"/>
          <p:cNvGrpSpPr/>
          <p:nvPr/>
        </p:nvGrpSpPr>
        <p:grpSpPr>
          <a:xfrm>
            <a:off x="2172206" y="4114784"/>
            <a:ext cx="8660388" cy="3641068"/>
            <a:chOff x="0" y="0"/>
            <a:chExt cx="8660386" cy="3641066"/>
          </a:xfrm>
        </p:grpSpPr>
        <p:sp>
          <p:nvSpPr>
            <p:cNvPr id="302" name="圓角矩形"/>
            <p:cNvSpPr/>
            <p:nvPr/>
          </p:nvSpPr>
          <p:spPr>
            <a:xfrm>
              <a:off x="2641017" y="1237673"/>
              <a:ext cx="817569" cy="817569"/>
            </a:xfrm>
            <a:prstGeom prst="roundRect">
              <a:avLst>
                <a:gd name="adj" fmla="val 15000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3" name="圓角矩形"/>
            <p:cNvSpPr/>
            <p:nvPr/>
          </p:nvSpPr>
          <p:spPr>
            <a:xfrm>
              <a:off x="3493339" y="1237673"/>
              <a:ext cx="817569" cy="817569"/>
            </a:xfrm>
            <a:prstGeom prst="roundRect">
              <a:avLst>
                <a:gd name="adj" fmla="val 15000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4" name="圓角矩形"/>
            <p:cNvSpPr/>
            <p:nvPr/>
          </p:nvSpPr>
          <p:spPr>
            <a:xfrm>
              <a:off x="1788695" y="1237673"/>
              <a:ext cx="817569" cy="817569"/>
            </a:xfrm>
            <a:prstGeom prst="roundRect">
              <a:avLst>
                <a:gd name="adj" fmla="val 15000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5" name="圓角矩形"/>
            <p:cNvSpPr/>
            <p:nvPr/>
          </p:nvSpPr>
          <p:spPr>
            <a:xfrm>
              <a:off x="4345661" y="1237673"/>
              <a:ext cx="817568" cy="817569"/>
            </a:xfrm>
            <a:prstGeom prst="roundRect">
              <a:avLst>
                <a:gd name="adj" fmla="val 15000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6" name="圓角矩形"/>
            <p:cNvSpPr/>
            <p:nvPr/>
          </p:nvSpPr>
          <p:spPr>
            <a:xfrm>
              <a:off x="5197983" y="1237673"/>
              <a:ext cx="817569" cy="817569"/>
            </a:xfrm>
            <a:prstGeom prst="roundRect">
              <a:avLst>
                <a:gd name="adj" fmla="val 15000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7" name="圓角矩形"/>
            <p:cNvSpPr/>
            <p:nvPr/>
          </p:nvSpPr>
          <p:spPr>
            <a:xfrm>
              <a:off x="6050305" y="1237673"/>
              <a:ext cx="817568" cy="817569"/>
            </a:xfrm>
            <a:prstGeom prst="roundRect">
              <a:avLst>
                <a:gd name="adj" fmla="val 15000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8" name="圓角矩形"/>
            <p:cNvSpPr/>
            <p:nvPr/>
          </p:nvSpPr>
          <p:spPr>
            <a:xfrm>
              <a:off x="0" y="65392"/>
              <a:ext cx="817568" cy="817569"/>
            </a:xfrm>
            <a:prstGeom prst="roundRect">
              <a:avLst>
                <a:gd name="adj" fmla="val 15000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9" name="圓角矩形"/>
            <p:cNvSpPr/>
            <p:nvPr/>
          </p:nvSpPr>
          <p:spPr>
            <a:xfrm>
              <a:off x="7480027" y="2378095"/>
              <a:ext cx="817568" cy="817569"/>
            </a:xfrm>
            <a:prstGeom prst="roundRect">
              <a:avLst>
                <a:gd name="adj" fmla="val 15000"/>
              </a:avLst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cxnSp>
          <p:nvCxnSpPr>
            <p:cNvPr id="310" name="連接線"/>
            <p:cNvCxnSpPr>
              <a:stCxn id="307" idx="0"/>
              <a:endCxn id="309" idx="0"/>
            </p:cNvCxnSpPr>
            <p:nvPr/>
          </p:nvCxnSpPr>
          <p:spPr>
            <a:xfrm>
              <a:off x="6459088" y="1646457"/>
              <a:ext cx="1429724" cy="1140423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311" name="連接線"/>
            <p:cNvCxnSpPr>
              <a:stCxn id="304" idx="0"/>
              <a:endCxn id="308" idx="0"/>
            </p:cNvCxnSpPr>
            <p:nvPr/>
          </p:nvCxnSpPr>
          <p:spPr>
            <a:xfrm flipH="1" flipV="1">
              <a:off x="408783" y="474176"/>
              <a:ext cx="1788697" cy="1172282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</p:cxnSp>
        <p:sp>
          <p:nvSpPr>
            <p:cNvPr id="312" name="pop"/>
            <p:cNvSpPr txBox="1"/>
            <p:nvPr/>
          </p:nvSpPr>
          <p:spPr>
            <a:xfrm>
              <a:off x="6336" y="1305804"/>
              <a:ext cx="804896" cy="6813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pop</a:t>
              </a:r>
            </a:p>
          </p:txBody>
        </p:sp>
        <p:sp>
          <p:nvSpPr>
            <p:cNvPr id="313" name="push"/>
            <p:cNvSpPr txBox="1"/>
            <p:nvPr/>
          </p:nvSpPr>
          <p:spPr>
            <a:xfrm>
              <a:off x="7673582" y="1305804"/>
              <a:ext cx="986805" cy="6813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push</a:t>
              </a:r>
            </a:p>
          </p:txBody>
        </p:sp>
        <p:sp>
          <p:nvSpPr>
            <p:cNvPr id="314" name="front"/>
            <p:cNvSpPr txBox="1"/>
            <p:nvPr/>
          </p:nvSpPr>
          <p:spPr>
            <a:xfrm>
              <a:off x="1665446" y="0"/>
              <a:ext cx="1064066" cy="681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front</a:t>
              </a:r>
            </a:p>
          </p:txBody>
        </p:sp>
        <p:sp>
          <p:nvSpPr>
            <p:cNvPr id="315" name="back"/>
            <p:cNvSpPr txBox="1"/>
            <p:nvPr/>
          </p:nvSpPr>
          <p:spPr>
            <a:xfrm>
              <a:off x="5972636" y="0"/>
              <a:ext cx="972906" cy="681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back</a:t>
              </a:r>
            </a:p>
          </p:txBody>
        </p:sp>
        <p:sp>
          <p:nvSpPr>
            <p:cNvPr id="316" name="線條"/>
            <p:cNvSpPr/>
            <p:nvPr/>
          </p:nvSpPr>
          <p:spPr>
            <a:xfrm flipV="1">
              <a:off x="2197478" y="640698"/>
              <a:ext cx="1" cy="5437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17" name="線條"/>
            <p:cNvSpPr/>
            <p:nvPr/>
          </p:nvSpPr>
          <p:spPr>
            <a:xfrm flipV="1">
              <a:off x="6459088" y="640697"/>
              <a:ext cx="1" cy="5437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2" name="連接線"/>
            <p:cNvSpPr/>
            <p:nvPr/>
          </p:nvSpPr>
          <p:spPr>
            <a:xfrm>
              <a:off x="2192020" y="2211070"/>
              <a:ext cx="4274820" cy="38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708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19" name="size"/>
            <p:cNvSpPr txBox="1"/>
            <p:nvPr/>
          </p:nvSpPr>
          <p:spPr>
            <a:xfrm>
              <a:off x="3928288" y="2959760"/>
              <a:ext cx="799991" cy="681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size</a:t>
              </a:r>
            </a:p>
          </p:txBody>
        </p:sp>
        <p:sp>
          <p:nvSpPr>
            <p:cNvPr id="320" name="線條"/>
            <p:cNvSpPr/>
            <p:nvPr/>
          </p:nvSpPr>
          <p:spPr>
            <a:xfrm>
              <a:off x="4328284" y="2598515"/>
              <a:ext cx="1" cy="4758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u"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先進先出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7179" indent="-297179" defTabSz="1352465">
              <a:spcBef>
                <a:spcPts val="2400"/>
              </a:spcBef>
              <a:defRPr sz="2340"/>
            </a:pPr>
            <a:r>
              <a:t>先進先出</a:t>
            </a:r>
          </a:p>
          <a:p>
            <a:pPr marL="297179" indent="-297179" defTabSz="1352465">
              <a:spcBef>
                <a:spcPts val="2400"/>
              </a:spcBef>
              <a:defRPr sz="2340"/>
            </a:pPr>
            <a:r>
              <a:t>用 linked_list 實作</a:t>
            </a:r>
          </a:p>
          <a:p>
            <a:pPr marL="297179" indent="-297179" defTabSz="1352465">
              <a:spcBef>
                <a:spcPts val="2400"/>
              </a:spcBef>
              <a:defRPr sz="2340"/>
            </a:pPr>
            <a:r>
              <a:t>member function</a:t>
            </a:r>
          </a:p>
          <a:p>
            <a:pPr lvl="1" marL="594359" indent="-297179" defTabSz="1352465">
              <a:spcBef>
                <a:spcPts val="2400"/>
              </a:spcBef>
              <a:defRPr sz="2340"/>
            </a:pPr>
            <a:r>
              <a:t>size()</a:t>
            </a:r>
          </a:p>
          <a:p>
            <a:pPr lvl="1" marL="594359" indent="-297179" defTabSz="1352465">
              <a:spcBef>
                <a:spcPts val="2400"/>
              </a:spcBef>
              <a:defRPr sz="2340"/>
            </a:pPr>
            <a:r>
              <a:t>push()</a:t>
            </a:r>
          </a:p>
          <a:p>
            <a:pPr lvl="1" marL="594359" indent="-297179" defTabSz="1352465">
              <a:spcBef>
                <a:spcPts val="2400"/>
              </a:spcBef>
              <a:defRPr sz="2340"/>
            </a:pPr>
            <a:r>
              <a:t>pop()</a:t>
            </a:r>
          </a:p>
          <a:p>
            <a:pPr lvl="1" marL="594359" indent="-297179" defTabSz="1352465">
              <a:spcBef>
                <a:spcPts val="2400"/>
              </a:spcBef>
              <a:defRPr sz="2340"/>
            </a:pPr>
            <a:r>
              <a:t>empty()</a:t>
            </a:r>
          </a:p>
          <a:p>
            <a:pPr lvl="1" marL="594359" indent="-297179" defTabSz="1352465">
              <a:spcBef>
                <a:spcPts val="2400"/>
              </a:spcBef>
              <a:defRPr sz="2340"/>
            </a:pPr>
            <a:r>
              <a:t>front()</a:t>
            </a:r>
          </a:p>
          <a:p>
            <a:pPr lvl="1" marL="594359" indent="-297179" defTabSz="1352465">
              <a:spcBef>
                <a:spcPts val="2400"/>
              </a:spcBef>
              <a:defRPr sz="2340"/>
            </a:pPr>
            <a:r>
              <a:t>back()</a:t>
            </a:r>
          </a:p>
        </p:txBody>
      </p:sp>
      <p:sp>
        <p:nvSpPr>
          <p:cNvPr id="325" name="佇列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佇列</a:t>
            </a:r>
          </a:p>
        </p:txBody>
      </p:sp>
      <p:sp>
        <p:nvSpPr>
          <p:cNvPr id="326" name="Que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Queue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樹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樹</a:t>
            </a:r>
          </a:p>
        </p:txBody>
      </p:sp>
      <p:sp>
        <p:nvSpPr>
          <p:cNvPr id="329" name="f"/>
          <p:cNvSpPr/>
          <p:nvPr/>
        </p:nvSpPr>
        <p:spPr>
          <a:xfrm>
            <a:off x="5625134" y="5715000"/>
            <a:ext cx="762001" cy="762000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30" name="a"/>
          <p:cNvSpPr/>
          <p:nvPr/>
        </p:nvSpPr>
        <p:spPr>
          <a:xfrm>
            <a:off x="6153150" y="3175000"/>
            <a:ext cx="762000" cy="762000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31" name="b"/>
          <p:cNvSpPr/>
          <p:nvPr/>
        </p:nvSpPr>
        <p:spPr>
          <a:xfrm>
            <a:off x="4889500" y="4445000"/>
            <a:ext cx="762000" cy="762000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32" name="g"/>
          <p:cNvSpPr/>
          <p:nvPr/>
        </p:nvSpPr>
        <p:spPr>
          <a:xfrm>
            <a:off x="5203517" y="6891735"/>
            <a:ext cx="762001" cy="762001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333" name="j"/>
          <p:cNvSpPr/>
          <p:nvPr/>
        </p:nvSpPr>
        <p:spPr>
          <a:xfrm>
            <a:off x="8137903" y="5715000"/>
            <a:ext cx="762001" cy="762000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334" name="h"/>
          <p:cNvSpPr/>
          <p:nvPr/>
        </p:nvSpPr>
        <p:spPr>
          <a:xfrm>
            <a:off x="7429500" y="4445000"/>
            <a:ext cx="762000" cy="762000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335" name="c"/>
          <p:cNvSpPr/>
          <p:nvPr/>
        </p:nvSpPr>
        <p:spPr>
          <a:xfrm>
            <a:off x="3899507" y="5715000"/>
            <a:ext cx="762001" cy="762000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36" name="e"/>
          <p:cNvSpPr/>
          <p:nvPr/>
        </p:nvSpPr>
        <p:spPr>
          <a:xfrm>
            <a:off x="4226384" y="6891735"/>
            <a:ext cx="762001" cy="762001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</a:t>
            </a:r>
          </a:p>
        </p:txBody>
      </p:sp>
      <p:cxnSp>
        <p:nvCxnSpPr>
          <p:cNvPr id="337" name="連接線"/>
          <p:cNvCxnSpPr>
            <a:stCxn id="331" idx="0"/>
            <a:endCxn id="330" idx="0"/>
          </p:cNvCxnSpPr>
          <p:nvPr/>
        </p:nvCxnSpPr>
        <p:spPr>
          <a:xfrm flipV="1">
            <a:off x="5270500" y="3556000"/>
            <a:ext cx="126365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338" name="連接線"/>
          <p:cNvCxnSpPr>
            <a:stCxn id="334" idx="0"/>
            <a:endCxn id="330" idx="0"/>
          </p:cNvCxnSpPr>
          <p:nvPr/>
        </p:nvCxnSpPr>
        <p:spPr>
          <a:xfrm flipH="1" flipV="1">
            <a:off x="6534150" y="3556000"/>
            <a:ext cx="127635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339" name="連接線"/>
          <p:cNvCxnSpPr>
            <a:stCxn id="329" idx="0"/>
            <a:endCxn id="331" idx="0"/>
          </p:cNvCxnSpPr>
          <p:nvPr/>
        </p:nvCxnSpPr>
        <p:spPr>
          <a:xfrm flipH="1" flipV="1">
            <a:off x="5270500" y="4826000"/>
            <a:ext cx="735635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340" name="連接線"/>
          <p:cNvCxnSpPr>
            <a:stCxn id="333" idx="0"/>
            <a:endCxn id="334" idx="0"/>
          </p:cNvCxnSpPr>
          <p:nvPr/>
        </p:nvCxnSpPr>
        <p:spPr>
          <a:xfrm flipH="1" flipV="1">
            <a:off x="7810500" y="4826000"/>
            <a:ext cx="708404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341" name="連接線"/>
          <p:cNvCxnSpPr>
            <a:stCxn id="335" idx="0"/>
            <a:endCxn id="336" idx="0"/>
          </p:cNvCxnSpPr>
          <p:nvPr/>
        </p:nvCxnSpPr>
        <p:spPr>
          <a:xfrm>
            <a:off x="4280507" y="6096000"/>
            <a:ext cx="326878" cy="1176736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342" name="連接線"/>
          <p:cNvCxnSpPr>
            <a:stCxn id="335" idx="0"/>
            <a:endCxn id="331" idx="0"/>
          </p:cNvCxnSpPr>
          <p:nvPr/>
        </p:nvCxnSpPr>
        <p:spPr>
          <a:xfrm flipV="1">
            <a:off x="4280507" y="4826000"/>
            <a:ext cx="989993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343" name="連接線"/>
          <p:cNvCxnSpPr>
            <a:stCxn id="332" idx="0"/>
            <a:endCxn id="329" idx="0"/>
          </p:cNvCxnSpPr>
          <p:nvPr/>
        </p:nvCxnSpPr>
        <p:spPr>
          <a:xfrm flipV="1">
            <a:off x="5584517" y="6096000"/>
            <a:ext cx="421618" cy="1176736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344" name="i"/>
          <p:cNvSpPr/>
          <p:nvPr/>
        </p:nvSpPr>
        <p:spPr>
          <a:xfrm>
            <a:off x="6881518" y="5715000"/>
            <a:ext cx="762001" cy="762000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</a:t>
            </a:r>
          </a:p>
        </p:txBody>
      </p:sp>
      <p:cxnSp>
        <p:nvCxnSpPr>
          <p:cNvPr id="345" name="連接線"/>
          <p:cNvCxnSpPr>
            <a:stCxn id="344" idx="0"/>
            <a:endCxn id="334" idx="0"/>
          </p:cNvCxnSpPr>
          <p:nvPr/>
        </p:nvCxnSpPr>
        <p:spPr>
          <a:xfrm flipV="1">
            <a:off x="7262518" y="4826000"/>
            <a:ext cx="547982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346" name="d"/>
          <p:cNvSpPr/>
          <p:nvPr/>
        </p:nvSpPr>
        <p:spPr>
          <a:xfrm>
            <a:off x="3249251" y="6891735"/>
            <a:ext cx="762001" cy="762001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</a:t>
            </a:r>
          </a:p>
        </p:txBody>
      </p:sp>
      <p:cxnSp>
        <p:nvCxnSpPr>
          <p:cNvPr id="347" name="連接線"/>
          <p:cNvCxnSpPr>
            <a:stCxn id="346" idx="0"/>
            <a:endCxn id="335" idx="0"/>
          </p:cNvCxnSpPr>
          <p:nvPr/>
        </p:nvCxnSpPr>
        <p:spPr>
          <a:xfrm flipV="1">
            <a:off x="3630251" y="6096000"/>
            <a:ext cx="650257" cy="1176736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348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只有一個root，且不存在cyc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7179" indent="-297179" defTabSz="1352465">
              <a:spcBef>
                <a:spcPts val="2400"/>
              </a:spcBef>
              <a:defRPr sz="2340"/>
            </a:pPr>
            <a:r>
              <a:t>只有一個root，且不存在cycle</a:t>
            </a:r>
          </a:p>
          <a:p>
            <a:pPr lvl="1" marL="594359" indent="-297179" defTabSz="1352465">
              <a:spcBef>
                <a:spcPts val="2400"/>
              </a:spcBef>
              <a:defRPr sz="2340"/>
            </a:pPr>
            <a:r>
              <a:t>對於所有的node有存在一條路到root</a:t>
            </a:r>
          </a:p>
          <a:p>
            <a:pPr lvl="1" marL="594359" indent="-297179" defTabSz="1352465">
              <a:spcBef>
                <a:spcPts val="2400"/>
              </a:spcBef>
              <a:defRPr sz="2340"/>
            </a:pPr>
            <a:r>
              <a:t>每個node只有一個parent</a:t>
            </a:r>
          </a:p>
          <a:p>
            <a:pPr marL="297179" indent="-297179" defTabSz="1352465">
              <a:spcBef>
                <a:spcPts val="2400"/>
              </a:spcBef>
              <a:defRPr sz="2340"/>
            </a:pPr>
            <a:r>
              <a:t>檔案儲存方式是一種樹狀結構</a:t>
            </a:r>
          </a:p>
          <a:p>
            <a:pPr marL="297179" indent="-297179" defTabSz="1352465">
              <a:spcBef>
                <a:spcPts val="2400"/>
              </a:spcBef>
              <a:defRPr sz="2340"/>
            </a:pPr>
            <a:r>
              <a:t>族譜是一種樹狀結構</a:t>
            </a:r>
          </a:p>
          <a:p>
            <a:pPr marL="297179" indent="-297179" defTabSz="1352465">
              <a:spcBef>
                <a:spcPts val="2400"/>
              </a:spcBef>
              <a:defRPr sz="2340"/>
            </a:pPr>
            <a:r>
              <a:t>儲存方式</a:t>
            </a:r>
          </a:p>
          <a:p>
            <a:pPr lvl="1" marL="594359" indent="-297179" defTabSz="1352465">
              <a:spcBef>
                <a:spcPts val="2400"/>
              </a:spcBef>
              <a:defRPr sz="2340"/>
            </a:pPr>
            <a:r>
              <a:t>node</a:t>
            </a:r>
          </a:p>
          <a:p>
            <a:pPr lvl="1" marL="594359" indent="-297179" defTabSz="1352465">
              <a:spcBef>
                <a:spcPts val="2400"/>
              </a:spcBef>
              <a:defRPr sz="2340"/>
            </a:pPr>
            <a:r>
              <a:t>vector</a:t>
            </a:r>
          </a:p>
          <a:p>
            <a:pPr lvl="1" marL="594359" indent="-297179" defTabSz="1352465">
              <a:spcBef>
                <a:spcPts val="2400"/>
              </a:spcBef>
              <a:defRPr sz="2340"/>
            </a:pPr>
            <a:r>
              <a:t>matrix</a:t>
            </a:r>
          </a:p>
        </p:txBody>
      </p:sp>
      <p:sp>
        <p:nvSpPr>
          <p:cNvPr id="351" name="樹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樹</a:t>
            </a:r>
          </a:p>
        </p:txBody>
      </p:sp>
      <p:sp>
        <p:nvSpPr>
          <p:cNvPr id="352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grpSp>
        <p:nvGrpSpPr>
          <p:cNvPr id="361" name="群組"/>
          <p:cNvGrpSpPr/>
          <p:nvPr/>
        </p:nvGrpSpPr>
        <p:grpSpPr>
          <a:xfrm>
            <a:off x="9227491" y="3677571"/>
            <a:ext cx="1648084" cy="1651001"/>
            <a:chOff x="0" y="0"/>
            <a:chExt cx="1648083" cy="1651000"/>
          </a:xfrm>
        </p:grpSpPr>
        <p:sp>
          <p:nvSpPr>
            <p:cNvPr id="353" name="圓形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4" name="圓形"/>
            <p:cNvSpPr/>
            <p:nvPr/>
          </p:nvSpPr>
          <p:spPr>
            <a:xfrm>
              <a:off x="1013083" y="1016000"/>
              <a:ext cx="635001" cy="635000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5" name="圓形"/>
            <p:cNvSpPr/>
            <p:nvPr/>
          </p:nvSpPr>
          <p:spPr>
            <a:xfrm>
              <a:off x="0" y="1016000"/>
              <a:ext cx="635000" cy="635000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6" name="圓形"/>
            <p:cNvSpPr/>
            <p:nvPr/>
          </p:nvSpPr>
          <p:spPr>
            <a:xfrm>
              <a:off x="1013083" y="0"/>
              <a:ext cx="635001" cy="635000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cxnSp>
          <p:nvCxnSpPr>
            <p:cNvPr id="357" name="連接線"/>
            <p:cNvCxnSpPr>
              <a:stCxn id="353" idx="0"/>
              <a:endCxn id="356" idx="0"/>
            </p:cNvCxnSpPr>
            <p:nvPr/>
          </p:nvCxnSpPr>
          <p:spPr>
            <a:xfrm>
              <a:off x="317500" y="317500"/>
              <a:ext cx="1013084" cy="0"/>
            </a:xfrm>
            <a:prstGeom prst="straightConnector1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58" name="連接線"/>
            <p:cNvCxnSpPr>
              <a:stCxn id="355" idx="0"/>
              <a:endCxn id="354" idx="0"/>
            </p:cNvCxnSpPr>
            <p:nvPr/>
          </p:nvCxnSpPr>
          <p:spPr>
            <a:xfrm>
              <a:off x="317500" y="1333500"/>
              <a:ext cx="1013084" cy="0"/>
            </a:xfrm>
            <a:prstGeom prst="straightConnector1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59" name="連接線"/>
            <p:cNvCxnSpPr>
              <a:stCxn id="355" idx="0"/>
              <a:endCxn id="353" idx="0"/>
            </p:cNvCxnSpPr>
            <p:nvPr/>
          </p:nvCxnSpPr>
          <p:spPr>
            <a:xfrm flipV="1">
              <a:off x="317500" y="317500"/>
              <a:ext cx="0" cy="1016000"/>
            </a:xfrm>
            <a:prstGeom prst="straightConnector1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60" name="連接線"/>
            <p:cNvCxnSpPr>
              <a:stCxn id="354" idx="0"/>
              <a:endCxn id="356" idx="0"/>
            </p:cNvCxnSpPr>
            <p:nvPr/>
          </p:nvCxnSpPr>
          <p:spPr>
            <a:xfrm flipV="1">
              <a:off x="1330583" y="317500"/>
              <a:ext cx="1" cy="1016000"/>
            </a:xfrm>
            <a:prstGeom prst="straightConnector1">
              <a:avLst/>
            </a:prstGeom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1" grpId="2"/>
      <p:bldP build="whole" bldLvl="1" animBg="1" rev="0" advAuto="0" spid="36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儲存_matrix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儲存_matrix</a:t>
            </a:r>
          </a:p>
        </p:txBody>
      </p:sp>
      <p:sp>
        <p:nvSpPr>
          <p:cNvPr id="364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grpSp>
        <p:nvGrpSpPr>
          <p:cNvPr id="384" name="群組"/>
          <p:cNvGrpSpPr/>
          <p:nvPr/>
        </p:nvGrpSpPr>
        <p:grpSpPr>
          <a:xfrm>
            <a:off x="8426287" y="2792694"/>
            <a:ext cx="3992601" cy="3164556"/>
            <a:chOff x="0" y="0"/>
            <a:chExt cx="3992600" cy="3164555"/>
          </a:xfrm>
        </p:grpSpPr>
        <p:sp>
          <p:nvSpPr>
            <p:cNvPr id="365" name="5"/>
            <p:cNvSpPr/>
            <p:nvPr/>
          </p:nvSpPr>
          <p:spPr>
            <a:xfrm>
              <a:off x="1678735" y="1794696"/>
              <a:ext cx="538410" cy="538410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66" name="0"/>
            <p:cNvSpPr/>
            <p:nvPr/>
          </p:nvSpPr>
          <p:spPr>
            <a:xfrm>
              <a:off x="2051817" y="0"/>
              <a:ext cx="538410" cy="538409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67" name="1"/>
            <p:cNvSpPr/>
            <p:nvPr/>
          </p:nvSpPr>
          <p:spPr>
            <a:xfrm>
              <a:off x="1158956" y="897348"/>
              <a:ext cx="538410" cy="538410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8" name="6"/>
            <p:cNvSpPr/>
            <p:nvPr/>
          </p:nvSpPr>
          <p:spPr>
            <a:xfrm>
              <a:off x="1380832" y="262614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69" name="9"/>
            <p:cNvSpPr/>
            <p:nvPr/>
          </p:nvSpPr>
          <p:spPr>
            <a:xfrm>
              <a:off x="3454191" y="179469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70" name="7"/>
            <p:cNvSpPr/>
            <p:nvPr/>
          </p:nvSpPr>
          <p:spPr>
            <a:xfrm>
              <a:off x="2953652" y="897348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71" name="2"/>
            <p:cNvSpPr/>
            <p:nvPr/>
          </p:nvSpPr>
          <p:spPr>
            <a:xfrm>
              <a:off x="459453" y="1794696"/>
              <a:ext cx="538410" cy="538410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72" name="4"/>
            <p:cNvSpPr/>
            <p:nvPr/>
          </p:nvSpPr>
          <p:spPr>
            <a:xfrm>
              <a:off x="690416" y="262614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cxnSp>
          <p:nvCxnSpPr>
            <p:cNvPr id="373" name="連接線"/>
            <p:cNvCxnSpPr>
              <a:stCxn id="367" idx="0"/>
              <a:endCxn id="366" idx="0"/>
            </p:cNvCxnSpPr>
            <p:nvPr/>
          </p:nvCxnSpPr>
          <p:spPr>
            <a:xfrm flipV="1">
              <a:off x="1428160" y="269204"/>
              <a:ext cx="892863" cy="89734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374" name="連接線"/>
            <p:cNvCxnSpPr>
              <a:stCxn id="370" idx="0"/>
              <a:endCxn id="366" idx="0"/>
            </p:cNvCxnSpPr>
            <p:nvPr/>
          </p:nvCxnSpPr>
          <p:spPr>
            <a:xfrm flipH="1" flipV="1">
              <a:off x="2321022" y="269204"/>
              <a:ext cx="901835" cy="89734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375" name="連接線"/>
            <p:cNvCxnSpPr>
              <a:stCxn id="365" idx="0"/>
              <a:endCxn id="367" idx="0"/>
            </p:cNvCxnSpPr>
            <p:nvPr/>
          </p:nvCxnSpPr>
          <p:spPr>
            <a:xfrm flipH="1" flipV="1">
              <a:off x="1428160" y="1166552"/>
              <a:ext cx="519781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376" name="連接線"/>
            <p:cNvCxnSpPr>
              <a:stCxn id="369" idx="0"/>
              <a:endCxn id="370" idx="0"/>
            </p:cNvCxnSpPr>
            <p:nvPr/>
          </p:nvCxnSpPr>
          <p:spPr>
            <a:xfrm flipH="1" flipV="1">
              <a:off x="3222856" y="1166552"/>
              <a:ext cx="500540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377" name="連接線"/>
            <p:cNvCxnSpPr>
              <a:stCxn id="371" idx="0"/>
              <a:endCxn id="372" idx="0"/>
            </p:cNvCxnSpPr>
            <p:nvPr/>
          </p:nvCxnSpPr>
          <p:spPr>
            <a:xfrm>
              <a:off x="728658" y="2063901"/>
              <a:ext cx="230963" cy="83145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378" name="連接線"/>
            <p:cNvCxnSpPr>
              <a:stCxn id="371" idx="0"/>
              <a:endCxn id="367" idx="0"/>
            </p:cNvCxnSpPr>
            <p:nvPr/>
          </p:nvCxnSpPr>
          <p:spPr>
            <a:xfrm flipV="1">
              <a:off x="728658" y="1166552"/>
              <a:ext cx="699503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379" name="連接線"/>
            <p:cNvCxnSpPr>
              <a:stCxn id="368" idx="0"/>
              <a:endCxn id="365" idx="0"/>
            </p:cNvCxnSpPr>
            <p:nvPr/>
          </p:nvCxnSpPr>
          <p:spPr>
            <a:xfrm flipV="1">
              <a:off x="1650036" y="2063901"/>
              <a:ext cx="297905" cy="83145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380" name="8"/>
            <p:cNvSpPr/>
            <p:nvPr/>
          </p:nvSpPr>
          <p:spPr>
            <a:xfrm>
              <a:off x="2566463" y="179469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cxnSp>
          <p:nvCxnSpPr>
            <p:cNvPr id="381" name="連接線"/>
            <p:cNvCxnSpPr>
              <a:stCxn id="380" idx="0"/>
              <a:endCxn id="370" idx="0"/>
            </p:cNvCxnSpPr>
            <p:nvPr/>
          </p:nvCxnSpPr>
          <p:spPr>
            <a:xfrm flipV="1">
              <a:off x="2835667" y="1166552"/>
              <a:ext cx="387190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382" name="3"/>
            <p:cNvSpPr/>
            <p:nvPr/>
          </p:nvSpPr>
          <p:spPr>
            <a:xfrm>
              <a:off x="0" y="2626146"/>
              <a:ext cx="538409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cxnSp>
          <p:nvCxnSpPr>
            <p:cNvPr id="383" name="連接線"/>
            <p:cNvCxnSpPr>
              <a:stCxn id="382" idx="0"/>
              <a:endCxn id="371" idx="0"/>
            </p:cNvCxnSpPr>
            <p:nvPr/>
          </p:nvCxnSpPr>
          <p:spPr>
            <a:xfrm flipV="1">
              <a:off x="269204" y="2063901"/>
              <a:ext cx="459455" cy="83145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</p:grpSp>
      <p:graphicFrame>
        <p:nvGraphicFramePr>
          <p:cNvPr id="385" name="表格"/>
          <p:cNvGraphicFramePr/>
          <p:nvPr/>
        </p:nvGraphicFramePr>
        <p:xfrm>
          <a:off x="1472632" y="2886505"/>
          <a:ext cx="5803901" cy="6096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26472"/>
                <a:gridCol w="526472"/>
                <a:gridCol w="526472"/>
                <a:gridCol w="526472"/>
                <a:gridCol w="526472"/>
                <a:gridCol w="526472"/>
                <a:gridCol w="526472"/>
                <a:gridCol w="526472"/>
                <a:gridCol w="526472"/>
                <a:gridCol w="526472"/>
                <a:gridCol w="526472"/>
              </a:tblGrid>
              <a:tr h="553027">
                <a:tc>
                  <a:txBody>
                    <a:bodyPr/>
                    <a:lstStyle/>
                    <a:p>
                      <a:pPr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22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22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22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22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22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22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22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2200"/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2200"/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22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5302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22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T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T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55302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22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55302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22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55302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22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55302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22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55302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22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55302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22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55302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2200"/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T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solidFill>
                      <a:srgbClr val="D5D5D5"/>
                    </a:solidFill>
                  </a:tcPr>
                </a:tc>
              </a:tr>
              <a:tr h="55302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2200"/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</a:tcPr>
                </a:tc>
              </a:tr>
              <a:tr h="553027">
                <a:tc>
                  <a:txBody>
                    <a:bodyPr/>
                    <a:lstStyle/>
                    <a:p>
                      <a:pPr>
                        <a:defRPr b="0" sz="1800"/>
                      </a:pPr>
                      <a:r>
                        <a:rPr b="1" sz="22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F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graphicFrame>
        <p:nvGraphicFramePr>
          <p:cNvPr id="388" name="表格"/>
          <p:cNvGraphicFramePr/>
          <p:nvPr/>
        </p:nvGraphicFramePr>
        <p:xfrm>
          <a:off x="1568298" y="2999990"/>
          <a:ext cx="3799569" cy="60098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66522"/>
                <a:gridCol w="1266522"/>
                <a:gridCol w="1266522"/>
              </a:tblGrid>
              <a:tr h="54634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data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child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  <a:tr h="54634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4634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4634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4634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34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34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34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4634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4634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34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9" name="儲存_vector"/>
          <p:cNvSpPr txBox="1"/>
          <p:nvPr/>
        </p:nvSpPr>
        <p:spPr>
          <a:xfrm>
            <a:off x="698500" y="1412977"/>
            <a:ext cx="11607801" cy="671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498968">
              <a:defRPr sz="3230">
                <a:solidFill>
                  <a:srgbClr val="000000"/>
                </a:solidFill>
                <a:latin typeface="+mn-lt"/>
                <a:ea typeface="+mn-ea"/>
                <a:cs typeface="+mn-cs"/>
                <a:sym typeface="Yuanti TC Bold"/>
              </a:defRPr>
            </a:lvl1pPr>
          </a:lstStyle>
          <a:p>
            <a:pPr/>
            <a:r>
              <a:t>儲存_vector</a:t>
            </a:r>
          </a:p>
        </p:txBody>
      </p:sp>
      <p:grpSp>
        <p:nvGrpSpPr>
          <p:cNvPr id="409" name="群組"/>
          <p:cNvGrpSpPr/>
          <p:nvPr/>
        </p:nvGrpSpPr>
        <p:grpSpPr>
          <a:xfrm>
            <a:off x="8426287" y="2792694"/>
            <a:ext cx="3992601" cy="3164556"/>
            <a:chOff x="0" y="0"/>
            <a:chExt cx="3992600" cy="3164555"/>
          </a:xfrm>
        </p:grpSpPr>
        <p:sp>
          <p:nvSpPr>
            <p:cNvPr id="390" name="5"/>
            <p:cNvSpPr/>
            <p:nvPr/>
          </p:nvSpPr>
          <p:spPr>
            <a:xfrm>
              <a:off x="1678735" y="1794696"/>
              <a:ext cx="538410" cy="538410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91" name="0"/>
            <p:cNvSpPr/>
            <p:nvPr/>
          </p:nvSpPr>
          <p:spPr>
            <a:xfrm>
              <a:off x="2051817" y="0"/>
              <a:ext cx="538410" cy="538409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92" name="1"/>
            <p:cNvSpPr/>
            <p:nvPr/>
          </p:nvSpPr>
          <p:spPr>
            <a:xfrm>
              <a:off x="1158956" y="897348"/>
              <a:ext cx="538410" cy="538410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93" name="6"/>
            <p:cNvSpPr/>
            <p:nvPr/>
          </p:nvSpPr>
          <p:spPr>
            <a:xfrm>
              <a:off x="1380832" y="262614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94" name="9"/>
            <p:cNvSpPr/>
            <p:nvPr/>
          </p:nvSpPr>
          <p:spPr>
            <a:xfrm>
              <a:off x="3454191" y="179469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95" name="7"/>
            <p:cNvSpPr/>
            <p:nvPr/>
          </p:nvSpPr>
          <p:spPr>
            <a:xfrm>
              <a:off x="2953652" y="897348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96" name="2"/>
            <p:cNvSpPr/>
            <p:nvPr/>
          </p:nvSpPr>
          <p:spPr>
            <a:xfrm>
              <a:off x="459453" y="1794696"/>
              <a:ext cx="538410" cy="538410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97" name="4"/>
            <p:cNvSpPr/>
            <p:nvPr/>
          </p:nvSpPr>
          <p:spPr>
            <a:xfrm>
              <a:off x="690416" y="262614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cxnSp>
          <p:nvCxnSpPr>
            <p:cNvPr id="398" name="連接線"/>
            <p:cNvCxnSpPr>
              <a:stCxn id="392" idx="0"/>
              <a:endCxn id="391" idx="0"/>
            </p:cNvCxnSpPr>
            <p:nvPr/>
          </p:nvCxnSpPr>
          <p:spPr>
            <a:xfrm flipV="1">
              <a:off x="1428160" y="269204"/>
              <a:ext cx="892863" cy="89734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399" name="連接線"/>
            <p:cNvCxnSpPr>
              <a:stCxn id="395" idx="0"/>
              <a:endCxn id="391" idx="0"/>
            </p:cNvCxnSpPr>
            <p:nvPr/>
          </p:nvCxnSpPr>
          <p:spPr>
            <a:xfrm flipH="1" flipV="1">
              <a:off x="2321022" y="269204"/>
              <a:ext cx="901835" cy="89734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00" name="連接線"/>
            <p:cNvCxnSpPr>
              <a:stCxn id="390" idx="0"/>
              <a:endCxn id="392" idx="0"/>
            </p:cNvCxnSpPr>
            <p:nvPr/>
          </p:nvCxnSpPr>
          <p:spPr>
            <a:xfrm flipH="1" flipV="1">
              <a:off x="1428160" y="1166552"/>
              <a:ext cx="519781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401" name="連接線"/>
            <p:cNvCxnSpPr>
              <a:stCxn id="394" idx="0"/>
              <a:endCxn id="395" idx="0"/>
            </p:cNvCxnSpPr>
            <p:nvPr/>
          </p:nvCxnSpPr>
          <p:spPr>
            <a:xfrm flipH="1" flipV="1">
              <a:off x="3222856" y="1166552"/>
              <a:ext cx="500540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02" name="連接線"/>
            <p:cNvCxnSpPr>
              <a:stCxn id="396" idx="0"/>
              <a:endCxn id="397" idx="0"/>
            </p:cNvCxnSpPr>
            <p:nvPr/>
          </p:nvCxnSpPr>
          <p:spPr>
            <a:xfrm>
              <a:off x="728658" y="2063901"/>
              <a:ext cx="230963" cy="83145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403" name="連接線"/>
            <p:cNvCxnSpPr>
              <a:stCxn id="396" idx="0"/>
              <a:endCxn id="392" idx="0"/>
            </p:cNvCxnSpPr>
            <p:nvPr/>
          </p:nvCxnSpPr>
          <p:spPr>
            <a:xfrm flipV="1">
              <a:off x="728658" y="1166552"/>
              <a:ext cx="699503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04" name="連接線"/>
            <p:cNvCxnSpPr>
              <a:stCxn id="393" idx="0"/>
              <a:endCxn id="390" idx="0"/>
            </p:cNvCxnSpPr>
            <p:nvPr/>
          </p:nvCxnSpPr>
          <p:spPr>
            <a:xfrm flipV="1">
              <a:off x="1650036" y="2063901"/>
              <a:ext cx="297905" cy="83145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405" name="8"/>
            <p:cNvSpPr/>
            <p:nvPr/>
          </p:nvSpPr>
          <p:spPr>
            <a:xfrm>
              <a:off x="2566463" y="179469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cxnSp>
          <p:nvCxnSpPr>
            <p:cNvPr id="406" name="連接線"/>
            <p:cNvCxnSpPr>
              <a:stCxn id="405" idx="0"/>
              <a:endCxn id="395" idx="0"/>
            </p:cNvCxnSpPr>
            <p:nvPr/>
          </p:nvCxnSpPr>
          <p:spPr>
            <a:xfrm flipV="1">
              <a:off x="2835667" y="1166552"/>
              <a:ext cx="387190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407" name="3"/>
            <p:cNvSpPr/>
            <p:nvPr/>
          </p:nvSpPr>
          <p:spPr>
            <a:xfrm>
              <a:off x="0" y="2626146"/>
              <a:ext cx="538409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cxnSp>
          <p:nvCxnSpPr>
            <p:cNvPr id="408" name="連接線"/>
            <p:cNvCxnSpPr>
              <a:stCxn id="407" idx="0"/>
              <a:endCxn id="396" idx="0"/>
            </p:cNvCxnSpPr>
            <p:nvPr/>
          </p:nvCxnSpPr>
          <p:spPr>
            <a:xfrm flipV="1">
              <a:off x="269204" y="2063901"/>
              <a:ext cx="459455" cy="83145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  <p:grpSp>
        <p:nvGrpSpPr>
          <p:cNvPr id="429" name="群組"/>
          <p:cNvGrpSpPr/>
          <p:nvPr/>
        </p:nvGrpSpPr>
        <p:grpSpPr>
          <a:xfrm>
            <a:off x="8426287" y="2792694"/>
            <a:ext cx="3992601" cy="3164556"/>
            <a:chOff x="0" y="0"/>
            <a:chExt cx="3992600" cy="3164555"/>
          </a:xfrm>
        </p:grpSpPr>
        <p:sp>
          <p:nvSpPr>
            <p:cNvPr id="410" name="5"/>
            <p:cNvSpPr/>
            <p:nvPr/>
          </p:nvSpPr>
          <p:spPr>
            <a:xfrm>
              <a:off x="1678735" y="1794696"/>
              <a:ext cx="538410" cy="538410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11" name="0"/>
            <p:cNvSpPr/>
            <p:nvPr/>
          </p:nvSpPr>
          <p:spPr>
            <a:xfrm>
              <a:off x="2051817" y="0"/>
              <a:ext cx="538410" cy="538409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12" name="1"/>
            <p:cNvSpPr/>
            <p:nvPr/>
          </p:nvSpPr>
          <p:spPr>
            <a:xfrm>
              <a:off x="1158956" y="897348"/>
              <a:ext cx="538410" cy="538410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13" name="6"/>
            <p:cNvSpPr/>
            <p:nvPr/>
          </p:nvSpPr>
          <p:spPr>
            <a:xfrm>
              <a:off x="1380832" y="262614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14" name="9"/>
            <p:cNvSpPr/>
            <p:nvPr/>
          </p:nvSpPr>
          <p:spPr>
            <a:xfrm>
              <a:off x="3454191" y="179469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415" name="7"/>
            <p:cNvSpPr/>
            <p:nvPr/>
          </p:nvSpPr>
          <p:spPr>
            <a:xfrm>
              <a:off x="2953652" y="897348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416" name="2"/>
            <p:cNvSpPr/>
            <p:nvPr/>
          </p:nvSpPr>
          <p:spPr>
            <a:xfrm>
              <a:off x="459453" y="1794696"/>
              <a:ext cx="538410" cy="538410"/>
            </a:xfrm>
            <a:prstGeom prst="ellipse">
              <a:avLst/>
            </a:pr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17" name="4"/>
            <p:cNvSpPr/>
            <p:nvPr/>
          </p:nvSpPr>
          <p:spPr>
            <a:xfrm>
              <a:off x="690416" y="262614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cxnSp>
          <p:nvCxnSpPr>
            <p:cNvPr id="418" name="連接線"/>
            <p:cNvCxnSpPr>
              <a:stCxn id="412" idx="0"/>
              <a:endCxn id="411" idx="0"/>
            </p:cNvCxnSpPr>
            <p:nvPr/>
          </p:nvCxnSpPr>
          <p:spPr>
            <a:xfrm flipV="1">
              <a:off x="1428160" y="269204"/>
              <a:ext cx="892863" cy="89734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19" name="連接線"/>
            <p:cNvCxnSpPr>
              <a:stCxn id="415" idx="0"/>
              <a:endCxn id="411" idx="0"/>
            </p:cNvCxnSpPr>
            <p:nvPr/>
          </p:nvCxnSpPr>
          <p:spPr>
            <a:xfrm flipH="1" flipV="1">
              <a:off x="2321022" y="269204"/>
              <a:ext cx="901835" cy="89734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20" name="連接線"/>
            <p:cNvCxnSpPr>
              <a:stCxn id="410" idx="0"/>
              <a:endCxn id="412" idx="0"/>
            </p:cNvCxnSpPr>
            <p:nvPr/>
          </p:nvCxnSpPr>
          <p:spPr>
            <a:xfrm flipH="1" flipV="1">
              <a:off x="1428160" y="1166552"/>
              <a:ext cx="519781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21" name="連接線"/>
            <p:cNvCxnSpPr>
              <a:stCxn id="414" idx="0"/>
              <a:endCxn id="415" idx="0"/>
            </p:cNvCxnSpPr>
            <p:nvPr/>
          </p:nvCxnSpPr>
          <p:spPr>
            <a:xfrm flipH="1" flipV="1">
              <a:off x="3222856" y="1166552"/>
              <a:ext cx="500540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22" name="連接線"/>
            <p:cNvCxnSpPr>
              <a:stCxn id="416" idx="0"/>
              <a:endCxn id="417" idx="0"/>
            </p:cNvCxnSpPr>
            <p:nvPr/>
          </p:nvCxnSpPr>
          <p:spPr>
            <a:xfrm>
              <a:off x="728658" y="2063901"/>
              <a:ext cx="230963" cy="83145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423" name="連接線"/>
            <p:cNvCxnSpPr>
              <a:stCxn id="416" idx="0"/>
              <a:endCxn id="412" idx="0"/>
            </p:cNvCxnSpPr>
            <p:nvPr/>
          </p:nvCxnSpPr>
          <p:spPr>
            <a:xfrm flipV="1">
              <a:off x="728658" y="1166552"/>
              <a:ext cx="699503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24" name="連接線"/>
            <p:cNvCxnSpPr>
              <a:stCxn id="413" idx="0"/>
              <a:endCxn id="410" idx="0"/>
            </p:cNvCxnSpPr>
            <p:nvPr/>
          </p:nvCxnSpPr>
          <p:spPr>
            <a:xfrm flipV="1">
              <a:off x="1650036" y="2063901"/>
              <a:ext cx="297905" cy="83145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425" name="8"/>
            <p:cNvSpPr/>
            <p:nvPr/>
          </p:nvSpPr>
          <p:spPr>
            <a:xfrm>
              <a:off x="2566463" y="1794696"/>
              <a:ext cx="538410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cxnSp>
          <p:nvCxnSpPr>
            <p:cNvPr id="426" name="連接線"/>
            <p:cNvCxnSpPr>
              <a:stCxn id="425" idx="0"/>
              <a:endCxn id="415" idx="0"/>
            </p:cNvCxnSpPr>
            <p:nvPr/>
          </p:nvCxnSpPr>
          <p:spPr>
            <a:xfrm flipV="1">
              <a:off x="2835667" y="1166552"/>
              <a:ext cx="387190" cy="89735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427" name="3"/>
            <p:cNvSpPr/>
            <p:nvPr/>
          </p:nvSpPr>
          <p:spPr>
            <a:xfrm>
              <a:off x="0" y="2626146"/>
              <a:ext cx="538409" cy="53841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cxnSp>
          <p:nvCxnSpPr>
            <p:cNvPr id="428" name="連接線"/>
            <p:cNvCxnSpPr>
              <a:stCxn id="427" idx="0"/>
              <a:endCxn id="416" idx="0"/>
            </p:cNvCxnSpPr>
            <p:nvPr/>
          </p:nvCxnSpPr>
          <p:spPr>
            <a:xfrm flipV="1">
              <a:off x="269204" y="2063901"/>
              <a:ext cx="459455" cy="83145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電腦組織、儲存資料的方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電腦組織、儲存資料的方式</a:t>
            </a:r>
          </a:p>
          <a:p>
            <a:pPr/>
            <a:r>
              <a:t>對於不同用途選擇不同的資料結構（演算法、複雜度）</a:t>
            </a:r>
          </a:p>
          <a:p>
            <a:pPr/>
            <a:r>
              <a:t>資料結構是一種工具</a:t>
            </a:r>
          </a:p>
          <a:p>
            <a:pPr/>
            <a:r>
              <a:t>排序、分類、紀錄、分析</a:t>
            </a:r>
          </a:p>
        </p:txBody>
      </p:sp>
      <p:sp>
        <p:nvSpPr>
          <p:cNvPr id="156" name="什麼是資料結構"/>
          <p:cNvSpPr txBox="1"/>
          <p:nvPr>
            <p:ph type="title"/>
          </p:nvPr>
        </p:nvSpPr>
        <p:spPr>
          <a:xfrm>
            <a:off x="698500" y="1228080"/>
            <a:ext cx="11607800" cy="1016001"/>
          </a:xfrm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什麼是資料結構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儲存_nod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儲存_node</a:t>
            </a:r>
          </a:p>
        </p:txBody>
      </p:sp>
      <p:sp>
        <p:nvSpPr>
          <p:cNvPr id="432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pic>
        <p:nvPicPr>
          <p:cNvPr id="433" name="截圖 2021-12-16 14.32.16.png" descr="截圖 2021-12-16 14.32.16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1018"/>
          <a:stretch>
            <a:fillRect/>
          </a:stretch>
        </p:blipFill>
        <p:spPr>
          <a:xfrm>
            <a:off x="462954" y="3768725"/>
            <a:ext cx="12078745" cy="2216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儲存_node"/>
          <p:cNvSpPr txBox="1"/>
          <p:nvPr/>
        </p:nvSpPr>
        <p:spPr>
          <a:xfrm>
            <a:off x="698500" y="1412977"/>
            <a:ext cx="11607801" cy="671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498968">
              <a:defRPr sz="3230">
                <a:solidFill>
                  <a:srgbClr val="000000"/>
                </a:solidFill>
                <a:latin typeface="+mn-lt"/>
                <a:ea typeface="+mn-ea"/>
                <a:cs typeface="+mn-cs"/>
                <a:sym typeface="Yuanti TC Bold"/>
              </a:defRPr>
            </a:lvl1pPr>
          </a:lstStyle>
          <a:p>
            <a:pPr/>
            <a:r>
              <a:t>儲存_node</a:t>
            </a:r>
          </a:p>
        </p:txBody>
      </p:sp>
      <p:sp>
        <p:nvSpPr>
          <p:cNvPr id="436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pic>
        <p:nvPicPr>
          <p:cNvPr id="437" name="截圖 2021-12-16 14.32.16.png" descr="截圖 2021-12-16 14.32.16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1018"/>
          <a:stretch>
            <a:fillRect/>
          </a:stretch>
        </p:blipFill>
        <p:spPr>
          <a:xfrm>
            <a:off x="442213" y="3909417"/>
            <a:ext cx="10544729" cy="19346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7" name="群組"/>
          <p:cNvGrpSpPr/>
          <p:nvPr/>
        </p:nvGrpSpPr>
        <p:grpSpPr>
          <a:xfrm>
            <a:off x="5418636" y="3216482"/>
            <a:ext cx="6149859" cy="4874409"/>
            <a:chOff x="0" y="0"/>
            <a:chExt cx="6149857" cy="4874408"/>
          </a:xfrm>
        </p:grpSpPr>
        <p:sp>
          <p:nvSpPr>
            <p:cNvPr id="438" name="f"/>
            <p:cNvSpPr/>
            <p:nvPr/>
          </p:nvSpPr>
          <p:spPr>
            <a:xfrm>
              <a:off x="2585779" y="2764395"/>
              <a:ext cx="829320" cy="829320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439" name="a"/>
            <p:cNvSpPr/>
            <p:nvPr/>
          </p:nvSpPr>
          <p:spPr>
            <a:xfrm>
              <a:off x="3160442" y="0"/>
              <a:ext cx="829320" cy="829319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40" name="b"/>
            <p:cNvSpPr/>
            <p:nvPr/>
          </p:nvSpPr>
          <p:spPr>
            <a:xfrm>
              <a:off x="1785155" y="1382197"/>
              <a:ext cx="829320" cy="829320"/>
            </a:xfrm>
            <a:prstGeom prst="ellipse">
              <a:avLst/>
            </a:prstGeom>
            <a:solidFill>
              <a:schemeClr val="accent3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41" name="g"/>
            <p:cNvSpPr/>
            <p:nvPr/>
          </p:nvSpPr>
          <p:spPr>
            <a:xfrm>
              <a:off x="2126914" y="4045089"/>
              <a:ext cx="829320" cy="82932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442" name="j"/>
            <p:cNvSpPr/>
            <p:nvPr/>
          </p:nvSpPr>
          <p:spPr>
            <a:xfrm>
              <a:off x="5320538" y="2764395"/>
              <a:ext cx="829320" cy="82932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443" name="h"/>
            <p:cNvSpPr/>
            <p:nvPr/>
          </p:nvSpPr>
          <p:spPr>
            <a:xfrm>
              <a:off x="4549551" y="1382197"/>
              <a:ext cx="829320" cy="82932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444" name="c"/>
            <p:cNvSpPr/>
            <p:nvPr/>
          </p:nvSpPr>
          <p:spPr>
            <a:xfrm>
              <a:off x="707703" y="2764395"/>
              <a:ext cx="829319" cy="829320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45" name="e"/>
            <p:cNvSpPr/>
            <p:nvPr/>
          </p:nvSpPr>
          <p:spPr>
            <a:xfrm>
              <a:off x="1063457" y="4045089"/>
              <a:ext cx="829320" cy="82932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cxnSp>
          <p:nvCxnSpPr>
            <p:cNvPr id="446" name="連接線"/>
            <p:cNvCxnSpPr>
              <a:stCxn id="440" idx="0"/>
              <a:endCxn id="439" idx="0"/>
            </p:cNvCxnSpPr>
            <p:nvPr/>
          </p:nvCxnSpPr>
          <p:spPr>
            <a:xfrm flipV="1">
              <a:off x="2199815" y="414659"/>
              <a:ext cx="1375288" cy="138219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47" name="連接線"/>
            <p:cNvCxnSpPr>
              <a:stCxn id="443" idx="0"/>
              <a:endCxn id="439" idx="0"/>
            </p:cNvCxnSpPr>
            <p:nvPr/>
          </p:nvCxnSpPr>
          <p:spPr>
            <a:xfrm flipH="1" flipV="1">
              <a:off x="3575102" y="414659"/>
              <a:ext cx="1389110" cy="138219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48" name="連接線"/>
            <p:cNvCxnSpPr>
              <a:stCxn id="438" idx="0"/>
              <a:endCxn id="440" idx="0"/>
            </p:cNvCxnSpPr>
            <p:nvPr/>
          </p:nvCxnSpPr>
          <p:spPr>
            <a:xfrm flipH="1" flipV="1">
              <a:off x="2199815" y="1796857"/>
              <a:ext cx="800624" cy="138219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449" name="連接線"/>
            <p:cNvCxnSpPr>
              <a:stCxn id="442" idx="0"/>
              <a:endCxn id="443" idx="0"/>
            </p:cNvCxnSpPr>
            <p:nvPr/>
          </p:nvCxnSpPr>
          <p:spPr>
            <a:xfrm flipH="1" flipV="1">
              <a:off x="4964211" y="1796857"/>
              <a:ext cx="770988" cy="138219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50" name="連接線"/>
            <p:cNvCxnSpPr>
              <a:stCxn id="444" idx="0"/>
              <a:endCxn id="445" idx="0"/>
            </p:cNvCxnSpPr>
            <p:nvPr/>
          </p:nvCxnSpPr>
          <p:spPr>
            <a:xfrm>
              <a:off x="1122362" y="3179055"/>
              <a:ext cx="355756" cy="1280694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451" name="連接線"/>
            <p:cNvCxnSpPr>
              <a:stCxn id="444" idx="0"/>
              <a:endCxn id="440" idx="0"/>
            </p:cNvCxnSpPr>
            <p:nvPr/>
          </p:nvCxnSpPr>
          <p:spPr>
            <a:xfrm flipV="1">
              <a:off x="1122362" y="1796857"/>
              <a:ext cx="1077454" cy="138219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452" name="連接線"/>
            <p:cNvCxnSpPr>
              <a:stCxn id="441" idx="0"/>
              <a:endCxn id="438" idx="0"/>
            </p:cNvCxnSpPr>
            <p:nvPr/>
          </p:nvCxnSpPr>
          <p:spPr>
            <a:xfrm flipV="1">
              <a:off x="2541574" y="3179055"/>
              <a:ext cx="458865" cy="1280694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453" name="i"/>
            <p:cNvSpPr/>
            <p:nvPr/>
          </p:nvSpPr>
          <p:spPr>
            <a:xfrm>
              <a:off x="3953159" y="2764395"/>
              <a:ext cx="829319" cy="82932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</a:t>
              </a:r>
            </a:p>
          </p:txBody>
        </p:sp>
        <p:cxnSp>
          <p:nvCxnSpPr>
            <p:cNvPr id="454" name="連接線"/>
            <p:cNvCxnSpPr>
              <a:stCxn id="453" idx="0"/>
              <a:endCxn id="443" idx="0"/>
            </p:cNvCxnSpPr>
            <p:nvPr/>
          </p:nvCxnSpPr>
          <p:spPr>
            <a:xfrm flipV="1">
              <a:off x="4367818" y="1796857"/>
              <a:ext cx="596394" cy="138219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455" name="d"/>
            <p:cNvSpPr/>
            <p:nvPr/>
          </p:nvSpPr>
          <p:spPr>
            <a:xfrm>
              <a:off x="0" y="4045089"/>
              <a:ext cx="829319" cy="829320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cxnSp>
          <p:nvCxnSpPr>
            <p:cNvPr id="456" name="連接線"/>
            <p:cNvCxnSpPr>
              <a:stCxn id="455" idx="0"/>
              <a:endCxn id="444" idx="0"/>
            </p:cNvCxnSpPr>
            <p:nvPr/>
          </p:nvCxnSpPr>
          <p:spPr>
            <a:xfrm flipV="1">
              <a:off x="414659" y="3179055"/>
              <a:ext cx="707704" cy="1280694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depth-first-search (connect with stac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depth-first-search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(connect with stack)</a:t>
            </a:r>
            <a:endParaRPr>
              <a:solidFill>
                <a:srgbClr val="5E5E5E"/>
              </a:solidFill>
            </a:endParaRPr>
          </a:p>
          <a:p>
            <a:pPr lvl="1"/>
            <a:r>
              <a:t>pre-order-traversal</a:t>
            </a:r>
          </a:p>
          <a:p>
            <a:pPr lvl="1"/>
            <a:r>
              <a:t>in-order-traversal</a:t>
            </a:r>
          </a:p>
          <a:p>
            <a:pPr lvl="1"/>
            <a:r>
              <a:t>post-order-traversal</a:t>
            </a:r>
          </a:p>
          <a:p>
            <a:pPr/>
            <a:r>
              <a:t>breadth-first-search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(connect with queue)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lvl="1"/>
            <a:r>
              <a:t>level-order-traversal</a:t>
            </a:r>
          </a:p>
        </p:txBody>
      </p:sp>
      <p:sp>
        <p:nvSpPr>
          <p:cNvPr id="460" name="遍歷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</a:t>
            </a:r>
          </a:p>
        </p:txBody>
      </p:sp>
      <p:sp>
        <p:nvSpPr>
          <p:cNvPr id="461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grpSp>
        <p:nvGrpSpPr>
          <p:cNvPr id="479" name="群組"/>
          <p:cNvGrpSpPr/>
          <p:nvPr/>
        </p:nvGrpSpPr>
        <p:grpSpPr>
          <a:xfrm>
            <a:off x="1371467" y="3224157"/>
            <a:ext cx="3748623" cy="3305286"/>
            <a:chOff x="0" y="0"/>
            <a:chExt cx="3748621" cy="3305285"/>
          </a:xfrm>
        </p:grpSpPr>
        <p:sp>
          <p:nvSpPr>
            <p:cNvPr id="464" name="1"/>
            <p:cNvSpPr/>
            <p:nvPr/>
          </p:nvSpPr>
          <p:spPr>
            <a:xfrm>
              <a:off x="1847849" y="0"/>
              <a:ext cx="661523" cy="661522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65" name="5"/>
            <p:cNvSpPr/>
            <p:nvPr/>
          </p:nvSpPr>
          <p:spPr>
            <a:xfrm>
              <a:off x="1234839" y="2643764"/>
              <a:ext cx="661523" cy="661522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66" name="4"/>
            <p:cNvSpPr/>
            <p:nvPr/>
          </p:nvSpPr>
          <p:spPr>
            <a:xfrm>
              <a:off x="0" y="2643764"/>
              <a:ext cx="661522" cy="661522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67" name="3"/>
            <p:cNvSpPr/>
            <p:nvPr/>
          </p:nvSpPr>
          <p:spPr>
            <a:xfrm>
              <a:off x="617419" y="1761735"/>
              <a:ext cx="661523" cy="661523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68" name="8"/>
            <p:cNvSpPr/>
            <p:nvPr/>
          </p:nvSpPr>
          <p:spPr>
            <a:xfrm>
              <a:off x="3087099" y="1761735"/>
              <a:ext cx="661523" cy="661523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469" name="6"/>
            <p:cNvSpPr/>
            <p:nvPr/>
          </p:nvSpPr>
          <p:spPr>
            <a:xfrm>
              <a:off x="1852259" y="1761735"/>
              <a:ext cx="661523" cy="661523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70" name="7"/>
            <p:cNvSpPr/>
            <p:nvPr/>
          </p:nvSpPr>
          <p:spPr>
            <a:xfrm>
              <a:off x="2469679" y="879707"/>
              <a:ext cx="661523" cy="661522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471" name="2"/>
            <p:cNvSpPr/>
            <p:nvPr/>
          </p:nvSpPr>
          <p:spPr>
            <a:xfrm>
              <a:off x="1234839" y="879707"/>
              <a:ext cx="661523" cy="661522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cxnSp>
          <p:nvCxnSpPr>
            <p:cNvPr id="472" name="連接線"/>
            <p:cNvCxnSpPr>
              <a:stCxn id="471" idx="0"/>
              <a:endCxn id="464" idx="0"/>
            </p:cNvCxnSpPr>
            <p:nvPr/>
          </p:nvCxnSpPr>
          <p:spPr>
            <a:xfrm flipV="1">
              <a:off x="1565600" y="330760"/>
              <a:ext cx="613011" cy="87970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473" name="連接線"/>
            <p:cNvCxnSpPr>
              <a:stCxn id="467" idx="0"/>
              <a:endCxn id="471" idx="0"/>
            </p:cNvCxnSpPr>
            <p:nvPr/>
          </p:nvCxnSpPr>
          <p:spPr>
            <a:xfrm flipV="1">
              <a:off x="948180" y="1210468"/>
              <a:ext cx="617421" cy="88202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474" name="連接線"/>
            <p:cNvCxnSpPr>
              <a:stCxn id="466" idx="0"/>
              <a:endCxn id="467" idx="0"/>
            </p:cNvCxnSpPr>
            <p:nvPr/>
          </p:nvCxnSpPr>
          <p:spPr>
            <a:xfrm flipV="1">
              <a:off x="330760" y="2092496"/>
              <a:ext cx="617421" cy="88203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475" name="連接線"/>
            <p:cNvCxnSpPr>
              <a:stCxn id="467" idx="0"/>
              <a:endCxn id="465" idx="0"/>
            </p:cNvCxnSpPr>
            <p:nvPr/>
          </p:nvCxnSpPr>
          <p:spPr>
            <a:xfrm>
              <a:off x="948180" y="2092496"/>
              <a:ext cx="617421" cy="88203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476" name="連接線"/>
            <p:cNvCxnSpPr>
              <a:stCxn id="469" idx="0"/>
              <a:endCxn id="471" idx="0"/>
            </p:cNvCxnSpPr>
            <p:nvPr/>
          </p:nvCxnSpPr>
          <p:spPr>
            <a:xfrm flipH="1" flipV="1">
              <a:off x="1565600" y="1210468"/>
              <a:ext cx="617421" cy="88202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477" name="連接線"/>
            <p:cNvCxnSpPr>
              <a:stCxn id="470" idx="0"/>
              <a:endCxn id="464" idx="0"/>
            </p:cNvCxnSpPr>
            <p:nvPr/>
          </p:nvCxnSpPr>
          <p:spPr>
            <a:xfrm flipH="1" flipV="1">
              <a:off x="2178610" y="330760"/>
              <a:ext cx="621831" cy="87970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478" name="連接線"/>
            <p:cNvCxnSpPr>
              <a:stCxn id="468" idx="0"/>
              <a:endCxn id="470" idx="0"/>
            </p:cNvCxnSpPr>
            <p:nvPr/>
          </p:nvCxnSpPr>
          <p:spPr>
            <a:xfrm flipH="1" flipV="1">
              <a:off x="2800440" y="1210468"/>
              <a:ext cx="617421" cy="88202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  <p:sp>
        <p:nvSpPr>
          <p:cNvPr id="480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483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4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85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86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7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88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89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90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491" name="連接線"/>
          <p:cNvCxnSpPr>
            <a:stCxn id="490" idx="0"/>
            <a:endCxn id="483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92" name="連接線"/>
          <p:cNvCxnSpPr>
            <a:stCxn id="486" idx="0"/>
            <a:endCxn id="490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93" name="連接線"/>
          <p:cNvCxnSpPr>
            <a:stCxn id="485" idx="0"/>
            <a:endCxn id="486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94" name="連接線"/>
          <p:cNvCxnSpPr>
            <a:stCxn id="486" idx="0"/>
            <a:endCxn id="484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95" name="連接線"/>
          <p:cNvCxnSpPr>
            <a:stCxn id="488" idx="0"/>
            <a:endCxn id="490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96" name="連接線"/>
          <p:cNvCxnSpPr>
            <a:stCxn id="489" idx="0"/>
            <a:endCxn id="483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497" name="連接線"/>
          <p:cNvCxnSpPr>
            <a:stCxn id="487" idx="0"/>
            <a:endCxn id="489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498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499" name="1"/>
          <p:cNvSpPr/>
          <p:nvPr/>
        </p:nvSpPr>
        <p:spPr>
          <a:xfrm>
            <a:off x="8890000" y="4432300"/>
            <a:ext cx="889000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502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3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04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05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6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07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08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09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510" name="連接線"/>
          <p:cNvCxnSpPr>
            <a:stCxn id="509" idx="0"/>
            <a:endCxn id="502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11" name="連接線"/>
          <p:cNvCxnSpPr>
            <a:stCxn id="505" idx="0"/>
            <a:endCxn id="509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12" name="連接線"/>
          <p:cNvCxnSpPr>
            <a:stCxn id="504" idx="0"/>
            <a:endCxn id="505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13" name="連接線"/>
          <p:cNvCxnSpPr>
            <a:stCxn id="505" idx="0"/>
            <a:endCxn id="503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14" name="連接線"/>
          <p:cNvCxnSpPr>
            <a:stCxn id="507" idx="0"/>
            <a:endCxn id="509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15" name="連接線"/>
          <p:cNvCxnSpPr>
            <a:stCxn id="508" idx="0"/>
            <a:endCxn id="502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16" name="連接線"/>
          <p:cNvCxnSpPr>
            <a:stCxn id="506" idx="0"/>
            <a:endCxn id="508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517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518" name="1"/>
          <p:cNvSpPr/>
          <p:nvPr/>
        </p:nvSpPr>
        <p:spPr>
          <a:xfrm>
            <a:off x="6731000" y="3429000"/>
            <a:ext cx="889000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9" name="1"/>
          <p:cNvSpPr txBox="1"/>
          <p:nvPr/>
        </p:nvSpPr>
        <p:spPr>
          <a:xfrm>
            <a:off x="4227067" y="8212707"/>
            <a:ext cx="3619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522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3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24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25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26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27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28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29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530" name="連接線"/>
          <p:cNvCxnSpPr>
            <a:stCxn id="529" idx="0"/>
            <a:endCxn id="522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31" name="連接線"/>
          <p:cNvCxnSpPr>
            <a:stCxn id="525" idx="0"/>
            <a:endCxn id="529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32" name="連接線"/>
          <p:cNvCxnSpPr>
            <a:stCxn id="524" idx="0"/>
            <a:endCxn id="525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33" name="連接線"/>
          <p:cNvCxnSpPr>
            <a:stCxn id="525" idx="0"/>
            <a:endCxn id="523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34" name="連接線"/>
          <p:cNvCxnSpPr>
            <a:stCxn id="527" idx="0"/>
            <a:endCxn id="529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35" name="連接線"/>
          <p:cNvCxnSpPr>
            <a:stCxn id="528" idx="0"/>
            <a:endCxn id="522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36" name="連接線"/>
          <p:cNvCxnSpPr>
            <a:stCxn id="526" idx="0"/>
            <a:endCxn id="528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537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538" name="1"/>
          <p:cNvSpPr/>
          <p:nvPr/>
        </p:nvSpPr>
        <p:spPr>
          <a:xfrm>
            <a:off x="6731000" y="3431005"/>
            <a:ext cx="889000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39" name="2"/>
          <p:cNvSpPr/>
          <p:nvPr/>
        </p:nvSpPr>
        <p:spPr>
          <a:xfrm>
            <a:off x="8894658" y="4399012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40" name="7"/>
          <p:cNvSpPr/>
          <p:nvPr/>
        </p:nvSpPr>
        <p:spPr>
          <a:xfrm>
            <a:off x="8894658" y="5345294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41" name="1"/>
          <p:cNvSpPr txBox="1"/>
          <p:nvPr/>
        </p:nvSpPr>
        <p:spPr>
          <a:xfrm>
            <a:off x="4227067" y="8212707"/>
            <a:ext cx="3619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544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45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46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47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48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49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50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51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552" name="連接線"/>
          <p:cNvCxnSpPr>
            <a:stCxn id="551" idx="0"/>
            <a:endCxn id="544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53" name="連接線"/>
          <p:cNvCxnSpPr>
            <a:stCxn id="547" idx="0"/>
            <a:endCxn id="551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54" name="連接線"/>
          <p:cNvCxnSpPr>
            <a:stCxn id="546" idx="0"/>
            <a:endCxn id="547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55" name="連接線"/>
          <p:cNvCxnSpPr>
            <a:stCxn id="547" idx="0"/>
            <a:endCxn id="545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56" name="連接線"/>
          <p:cNvCxnSpPr>
            <a:stCxn id="549" idx="0"/>
            <a:endCxn id="551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57" name="連接線"/>
          <p:cNvCxnSpPr>
            <a:stCxn id="550" idx="0"/>
            <a:endCxn id="544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58" name="連接線"/>
          <p:cNvCxnSpPr>
            <a:stCxn id="548" idx="0"/>
            <a:endCxn id="550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559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560" name="2"/>
          <p:cNvSpPr/>
          <p:nvPr/>
        </p:nvSpPr>
        <p:spPr>
          <a:xfrm>
            <a:off x="8891275" y="4399012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61" name="7"/>
          <p:cNvSpPr/>
          <p:nvPr/>
        </p:nvSpPr>
        <p:spPr>
          <a:xfrm>
            <a:off x="8891275" y="5345294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62" name="1"/>
          <p:cNvSpPr txBox="1"/>
          <p:nvPr/>
        </p:nvSpPr>
        <p:spPr>
          <a:xfrm>
            <a:off x="4227067" y="8212707"/>
            <a:ext cx="3619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565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66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67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68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69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70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71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72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573" name="連接線"/>
          <p:cNvCxnSpPr>
            <a:stCxn id="572" idx="0"/>
            <a:endCxn id="565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74" name="連接線"/>
          <p:cNvCxnSpPr>
            <a:stCxn id="568" idx="0"/>
            <a:endCxn id="572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75" name="連接線"/>
          <p:cNvCxnSpPr>
            <a:stCxn id="567" idx="0"/>
            <a:endCxn id="568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76" name="連接線"/>
          <p:cNvCxnSpPr>
            <a:stCxn id="568" idx="0"/>
            <a:endCxn id="566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77" name="連接線"/>
          <p:cNvCxnSpPr>
            <a:stCxn id="570" idx="0"/>
            <a:endCxn id="572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78" name="連接線"/>
          <p:cNvCxnSpPr>
            <a:stCxn id="571" idx="0"/>
            <a:endCxn id="565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79" name="連接線"/>
          <p:cNvCxnSpPr>
            <a:stCxn id="569" idx="0"/>
            <a:endCxn id="571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580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581" name="2"/>
          <p:cNvSpPr/>
          <p:nvPr/>
        </p:nvSpPr>
        <p:spPr>
          <a:xfrm>
            <a:off x="6730351" y="3434319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82" name="7"/>
          <p:cNvSpPr/>
          <p:nvPr/>
        </p:nvSpPr>
        <p:spPr>
          <a:xfrm>
            <a:off x="8891275" y="5345294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83" name="1 2"/>
          <p:cNvSpPr txBox="1"/>
          <p:nvPr/>
        </p:nvSpPr>
        <p:spPr>
          <a:xfrm>
            <a:off x="4227067" y="8212707"/>
            <a:ext cx="9662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586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87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88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89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90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91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92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93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594" name="連接線"/>
          <p:cNvCxnSpPr>
            <a:stCxn id="593" idx="0"/>
            <a:endCxn id="586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95" name="連接線"/>
          <p:cNvCxnSpPr>
            <a:stCxn id="589" idx="0"/>
            <a:endCxn id="593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96" name="連接線"/>
          <p:cNvCxnSpPr>
            <a:stCxn id="588" idx="0"/>
            <a:endCxn id="589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97" name="連接線"/>
          <p:cNvCxnSpPr>
            <a:stCxn id="589" idx="0"/>
            <a:endCxn id="587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98" name="連接線"/>
          <p:cNvCxnSpPr>
            <a:stCxn id="591" idx="0"/>
            <a:endCxn id="593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599" name="連接線"/>
          <p:cNvCxnSpPr>
            <a:stCxn id="592" idx="0"/>
            <a:endCxn id="586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00" name="連接線"/>
          <p:cNvCxnSpPr>
            <a:stCxn id="590" idx="0"/>
            <a:endCxn id="592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601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602" name="2"/>
          <p:cNvSpPr/>
          <p:nvPr/>
        </p:nvSpPr>
        <p:spPr>
          <a:xfrm>
            <a:off x="6731000" y="3429000"/>
            <a:ext cx="889000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03" name="3"/>
          <p:cNvSpPr/>
          <p:nvPr/>
        </p:nvSpPr>
        <p:spPr>
          <a:xfrm>
            <a:off x="8884287" y="3879819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04" name="6"/>
          <p:cNvSpPr/>
          <p:nvPr/>
        </p:nvSpPr>
        <p:spPr>
          <a:xfrm>
            <a:off x="8884287" y="4872153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05" name="7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06" name="1 2"/>
          <p:cNvSpPr txBox="1"/>
          <p:nvPr/>
        </p:nvSpPr>
        <p:spPr>
          <a:xfrm>
            <a:off x="4227067" y="8212707"/>
            <a:ext cx="9662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omputing Complexity…"/>
          <p:cNvSpPr txBox="1"/>
          <p:nvPr>
            <p:ph type="body" idx="1"/>
          </p:nvPr>
        </p:nvSpPr>
        <p:spPr>
          <a:xfrm>
            <a:off x="698500" y="2415653"/>
            <a:ext cx="11607800" cy="6096001"/>
          </a:xfrm>
          <a:prstGeom prst="rect">
            <a:avLst/>
          </a:prstGeom>
        </p:spPr>
        <p:txBody>
          <a:bodyPr/>
          <a:lstStyle/>
          <a:p>
            <a:pPr/>
            <a:r>
              <a:t>Computing Complexity</a:t>
            </a:r>
          </a:p>
          <a:p>
            <a:pPr/>
            <a:r>
              <a:t>Array</a:t>
            </a:r>
          </a:p>
          <a:p>
            <a:pPr/>
            <a:r>
              <a:t>Dynamic Array</a:t>
            </a:r>
          </a:p>
          <a:p>
            <a:pPr/>
            <a:r>
              <a:t>Linked List</a:t>
            </a:r>
          </a:p>
          <a:p>
            <a:pPr/>
            <a:r>
              <a:t>Stack</a:t>
            </a:r>
          </a:p>
          <a:p>
            <a:pPr/>
            <a:r>
              <a:t>Queue</a:t>
            </a:r>
          </a:p>
          <a:p>
            <a:pPr/>
            <a:r>
              <a:t>Tree</a:t>
            </a:r>
          </a:p>
        </p:txBody>
      </p:sp>
      <p:sp>
        <p:nvSpPr>
          <p:cNvPr id="159" name="Abstract"/>
          <p:cNvSpPr txBox="1"/>
          <p:nvPr>
            <p:ph type="title"/>
          </p:nvPr>
        </p:nvSpPr>
        <p:spPr>
          <a:xfrm>
            <a:off x="698500" y="1122734"/>
            <a:ext cx="11607800" cy="1016001"/>
          </a:xfrm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Abstract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609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10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11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12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13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14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15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16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617" name="連接線"/>
          <p:cNvCxnSpPr>
            <a:stCxn id="616" idx="0"/>
            <a:endCxn id="609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18" name="連接線"/>
          <p:cNvCxnSpPr>
            <a:stCxn id="612" idx="0"/>
            <a:endCxn id="616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19" name="連接線"/>
          <p:cNvCxnSpPr>
            <a:stCxn id="611" idx="0"/>
            <a:endCxn id="612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20" name="連接線"/>
          <p:cNvCxnSpPr>
            <a:stCxn id="612" idx="0"/>
            <a:endCxn id="610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21" name="連接線"/>
          <p:cNvCxnSpPr>
            <a:stCxn id="614" idx="0"/>
            <a:endCxn id="616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22" name="連接線"/>
          <p:cNvCxnSpPr>
            <a:stCxn id="615" idx="0"/>
            <a:endCxn id="609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23" name="連接線"/>
          <p:cNvCxnSpPr>
            <a:stCxn id="613" idx="0"/>
            <a:endCxn id="615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624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625" name="3"/>
          <p:cNvSpPr/>
          <p:nvPr/>
        </p:nvSpPr>
        <p:spPr>
          <a:xfrm>
            <a:off x="8884287" y="3879819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26" name="6"/>
          <p:cNvSpPr/>
          <p:nvPr/>
        </p:nvSpPr>
        <p:spPr>
          <a:xfrm>
            <a:off x="8884287" y="4872153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27" name="7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28" name="1 2"/>
          <p:cNvSpPr txBox="1"/>
          <p:nvPr/>
        </p:nvSpPr>
        <p:spPr>
          <a:xfrm>
            <a:off x="4227067" y="8212707"/>
            <a:ext cx="9662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631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32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33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34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35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36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37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38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639" name="連接線"/>
          <p:cNvCxnSpPr>
            <a:stCxn id="638" idx="0"/>
            <a:endCxn id="631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40" name="連接線"/>
          <p:cNvCxnSpPr>
            <a:stCxn id="634" idx="0"/>
            <a:endCxn id="638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41" name="連接線"/>
          <p:cNvCxnSpPr>
            <a:stCxn id="633" idx="0"/>
            <a:endCxn id="634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42" name="連接線"/>
          <p:cNvCxnSpPr>
            <a:stCxn id="634" idx="0"/>
            <a:endCxn id="632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43" name="連接線"/>
          <p:cNvCxnSpPr>
            <a:stCxn id="636" idx="0"/>
            <a:endCxn id="638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44" name="連接線"/>
          <p:cNvCxnSpPr>
            <a:stCxn id="637" idx="0"/>
            <a:endCxn id="631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45" name="連接線"/>
          <p:cNvCxnSpPr>
            <a:stCxn id="635" idx="0"/>
            <a:endCxn id="637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646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647" name="3"/>
          <p:cNvSpPr/>
          <p:nvPr/>
        </p:nvSpPr>
        <p:spPr>
          <a:xfrm>
            <a:off x="6731000" y="3429000"/>
            <a:ext cx="889000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48" name="6"/>
          <p:cNvSpPr/>
          <p:nvPr/>
        </p:nvSpPr>
        <p:spPr>
          <a:xfrm>
            <a:off x="8884287" y="4872153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49" name="7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50" name="4"/>
          <p:cNvSpPr/>
          <p:nvPr/>
        </p:nvSpPr>
        <p:spPr>
          <a:xfrm>
            <a:off x="8884287" y="28806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51" name="5"/>
          <p:cNvSpPr/>
          <p:nvPr/>
        </p:nvSpPr>
        <p:spPr>
          <a:xfrm>
            <a:off x="8884287" y="3876385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52" name="1 2 3"/>
          <p:cNvSpPr txBox="1"/>
          <p:nvPr/>
        </p:nvSpPr>
        <p:spPr>
          <a:xfrm>
            <a:off x="4227067" y="8212707"/>
            <a:ext cx="15758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655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56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57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58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59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60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61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62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663" name="連接線"/>
          <p:cNvCxnSpPr>
            <a:stCxn id="662" idx="0"/>
            <a:endCxn id="655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64" name="連接線"/>
          <p:cNvCxnSpPr>
            <a:stCxn id="658" idx="0"/>
            <a:endCxn id="662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65" name="連接線"/>
          <p:cNvCxnSpPr>
            <a:stCxn id="657" idx="0"/>
            <a:endCxn id="658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66" name="連接線"/>
          <p:cNvCxnSpPr>
            <a:stCxn id="658" idx="0"/>
            <a:endCxn id="656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67" name="連接線"/>
          <p:cNvCxnSpPr>
            <a:stCxn id="660" idx="0"/>
            <a:endCxn id="662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68" name="連接線"/>
          <p:cNvCxnSpPr>
            <a:stCxn id="661" idx="0"/>
            <a:endCxn id="655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69" name="連接線"/>
          <p:cNvCxnSpPr>
            <a:stCxn id="659" idx="0"/>
            <a:endCxn id="661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670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671" name="6"/>
          <p:cNvSpPr/>
          <p:nvPr/>
        </p:nvSpPr>
        <p:spPr>
          <a:xfrm>
            <a:off x="8884287" y="4872153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72" name="7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73" name="4"/>
          <p:cNvSpPr/>
          <p:nvPr/>
        </p:nvSpPr>
        <p:spPr>
          <a:xfrm>
            <a:off x="8884287" y="28806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74" name="5"/>
          <p:cNvSpPr/>
          <p:nvPr/>
        </p:nvSpPr>
        <p:spPr>
          <a:xfrm>
            <a:off x="8884287" y="3876385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75" name="1 2 3"/>
          <p:cNvSpPr txBox="1"/>
          <p:nvPr/>
        </p:nvSpPr>
        <p:spPr>
          <a:xfrm>
            <a:off x="4227067" y="8212707"/>
            <a:ext cx="15758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678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79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80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81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82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83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84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85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686" name="連接線"/>
          <p:cNvCxnSpPr>
            <a:stCxn id="685" idx="0"/>
            <a:endCxn id="678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87" name="連接線"/>
          <p:cNvCxnSpPr>
            <a:stCxn id="681" idx="0"/>
            <a:endCxn id="685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88" name="連接線"/>
          <p:cNvCxnSpPr>
            <a:stCxn id="680" idx="0"/>
            <a:endCxn id="681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89" name="連接線"/>
          <p:cNvCxnSpPr>
            <a:stCxn id="681" idx="0"/>
            <a:endCxn id="679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90" name="連接線"/>
          <p:cNvCxnSpPr>
            <a:stCxn id="683" idx="0"/>
            <a:endCxn id="685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91" name="連接線"/>
          <p:cNvCxnSpPr>
            <a:stCxn id="684" idx="0"/>
            <a:endCxn id="678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692" name="連接線"/>
          <p:cNvCxnSpPr>
            <a:stCxn id="682" idx="0"/>
            <a:endCxn id="684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693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694" name="4"/>
          <p:cNvSpPr/>
          <p:nvPr/>
        </p:nvSpPr>
        <p:spPr>
          <a:xfrm>
            <a:off x="6731000" y="3429000"/>
            <a:ext cx="889000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95" name="6"/>
          <p:cNvSpPr/>
          <p:nvPr/>
        </p:nvSpPr>
        <p:spPr>
          <a:xfrm>
            <a:off x="8884287" y="4872153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96" name="7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97" name="5"/>
          <p:cNvSpPr/>
          <p:nvPr/>
        </p:nvSpPr>
        <p:spPr>
          <a:xfrm>
            <a:off x="8884287" y="3876385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98" name="1 2 3 4"/>
          <p:cNvSpPr txBox="1"/>
          <p:nvPr/>
        </p:nvSpPr>
        <p:spPr>
          <a:xfrm>
            <a:off x="4227067" y="8212707"/>
            <a:ext cx="218694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1 2 3 4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701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02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03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04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05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706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07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708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709" name="連接線"/>
          <p:cNvCxnSpPr>
            <a:stCxn id="708" idx="0"/>
            <a:endCxn id="701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10" name="連接線"/>
          <p:cNvCxnSpPr>
            <a:stCxn id="704" idx="0"/>
            <a:endCxn id="708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11" name="連接線"/>
          <p:cNvCxnSpPr>
            <a:stCxn id="703" idx="0"/>
            <a:endCxn id="704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12" name="連接線"/>
          <p:cNvCxnSpPr>
            <a:stCxn id="704" idx="0"/>
            <a:endCxn id="702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13" name="連接線"/>
          <p:cNvCxnSpPr>
            <a:stCxn id="706" idx="0"/>
            <a:endCxn id="708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14" name="連接線"/>
          <p:cNvCxnSpPr>
            <a:stCxn id="707" idx="0"/>
            <a:endCxn id="701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15" name="連接線"/>
          <p:cNvCxnSpPr>
            <a:stCxn id="705" idx="0"/>
            <a:endCxn id="707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716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717" name="6"/>
          <p:cNvSpPr/>
          <p:nvPr/>
        </p:nvSpPr>
        <p:spPr>
          <a:xfrm>
            <a:off x="8884287" y="4872153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18" name="7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719" name="5"/>
          <p:cNvSpPr/>
          <p:nvPr/>
        </p:nvSpPr>
        <p:spPr>
          <a:xfrm>
            <a:off x="8884287" y="3876385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20" name="1 2 3 4"/>
          <p:cNvSpPr txBox="1"/>
          <p:nvPr/>
        </p:nvSpPr>
        <p:spPr>
          <a:xfrm>
            <a:off x="4227067" y="8212707"/>
            <a:ext cx="218694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1 2 3 4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723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24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25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26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27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728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29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730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731" name="連接線"/>
          <p:cNvCxnSpPr>
            <a:stCxn id="730" idx="0"/>
            <a:endCxn id="723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32" name="連接線"/>
          <p:cNvCxnSpPr>
            <a:stCxn id="726" idx="0"/>
            <a:endCxn id="730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33" name="連接線"/>
          <p:cNvCxnSpPr>
            <a:stCxn id="725" idx="0"/>
            <a:endCxn id="726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34" name="連接線"/>
          <p:cNvCxnSpPr>
            <a:stCxn id="726" idx="0"/>
            <a:endCxn id="724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35" name="連接線"/>
          <p:cNvCxnSpPr>
            <a:stCxn id="728" idx="0"/>
            <a:endCxn id="730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36" name="連接線"/>
          <p:cNvCxnSpPr>
            <a:stCxn id="729" idx="0"/>
            <a:endCxn id="723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37" name="連接線"/>
          <p:cNvCxnSpPr>
            <a:stCxn id="727" idx="0"/>
            <a:endCxn id="729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738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739" name="6"/>
          <p:cNvSpPr/>
          <p:nvPr/>
        </p:nvSpPr>
        <p:spPr>
          <a:xfrm>
            <a:off x="8884287" y="4872153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40" name="7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741" name="5"/>
          <p:cNvSpPr/>
          <p:nvPr/>
        </p:nvSpPr>
        <p:spPr>
          <a:xfrm>
            <a:off x="6731000" y="3429000"/>
            <a:ext cx="889000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42" name="1 2 3 4 5"/>
          <p:cNvSpPr txBox="1"/>
          <p:nvPr/>
        </p:nvSpPr>
        <p:spPr>
          <a:xfrm>
            <a:off x="4227067" y="8212707"/>
            <a:ext cx="27782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1 2 3 4 5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745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46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47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48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49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750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51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752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753" name="連接線"/>
          <p:cNvCxnSpPr>
            <a:stCxn id="752" idx="0"/>
            <a:endCxn id="745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54" name="連接線"/>
          <p:cNvCxnSpPr>
            <a:stCxn id="748" idx="0"/>
            <a:endCxn id="752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55" name="連接線"/>
          <p:cNvCxnSpPr>
            <a:stCxn id="747" idx="0"/>
            <a:endCxn id="748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56" name="連接線"/>
          <p:cNvCxnSpPr>
            <a:stCxn id="748" idx="0"/>
            <a:endCxn id="746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57" name="連接線"/>
          <p:cNvCxnSpPr>
            <a:stCxn id="750" idx="0"/>
            <a:endCxn id="752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58" name="連接線"/>
          <p:cNvCxnSpPr>
            <a:stCxn id="751" idx="0"/>
            <a:endCxn id="745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59" name="連接線"/>
          <p:cNvCxnSpPr>
            <a:stCxn id="749" idx="0"/>
            <a:endCxn id="751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760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761" name="6"/>
          <p:cNvSpPr/>
          <p:nvPr/>
        </p:nvSpPr>
        <p:spPr>
          <a:xfrm>
            <a:off x="8884287" y="4872153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62" name="7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763" name="1 2 3 4 5"/>
          <p:cNvSpPr txBox="1"/>
          <p:nvPr/>
        </p:nvSpPr>
        <p:spPr>
          <a:xfrm>
            <a:off x="4227067" y="8212707"/>
            <a:ext cx="27782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1 2 3 4 5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766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67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68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69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70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771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72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773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774" name="連接線"/>
          <p:cNvCxnSpPr>
            <a:stCxn id="773" idx="0"/>
            <a:endCxn id="766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75" name="連接線"/>
          <p:cNvCxnSpPr>
            <a:stCxn id="769" idx="0"/>
            <a:endCxn id="773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76" name="連接線"/>
          <p:cNvCxnSpPr>
            <a:stCxn id="768" idx="0"/>
            <a:endCxn id="769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77" name="連接線"/>
          <p:cNvCxnSpPr>
            <a:stCxn id="769" idx="0"/>
            <a:endCxn id="767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78" name="連接線"/>
          <p:cNvCxnSpPr>
            <a:stCxn id="771" idx="0"/>
            <a:endCxn id="773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79" name="連接線"/>
          <p:cNvCxnSpPr>
            <a:stCxn id="772" idx="0"/>
            <a:endCxn id="766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80" name="連接線"/>
          <p:cNvCxnSpPr>
            <a:stCxn id="770" idx="0"/>
            <a:endCxn id="772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781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782" name="7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783" name="6"/>
          <p:cNvSpPr/>
          <p:nvPr/>
        </p:nvSpPr>
        <p:spPr>
          <a:xfrm>
            <a:off x="6731000" y="3429000"/>
            <a:ext cx="889000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84" name="1 2 3 4 5 6"/>
          <p:cNvSpPr txBox="1"/>
          <p:nvPr/>
        </p:nvSpPr>
        <p:spPr>
          <a:xfrm>
            <a:off x="4227067" y="8212707"/>
            <a:ext cx="336499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1 2 3 4 5 6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787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88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89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90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91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792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93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794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795" name="連接線"/>
          <p:cNvCxnSpPr>
            <a:stCxn id="794" idx="0"/>
            <a:endCxn id="787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96" name="連接線"/>
          <p:cNvCxnSpPr>
            <a:stCxn id="790" idx="0"/>
            <a:endCxn id="794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97" name="連接線"/>
          <p:cNvCxnSpPr>
            <a:stCxn id="789" idx="0"/>
            <a:endCxn id="790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98" name="連接線"/>
          <p:cNvCxnSpPr>
            <a:stCxn id="790" idx="0"/>
            <a:endCxn id="788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799" name="連接線"/>
          <p:cNvCxnSpPr>
            <a:stCxn id="792" idx="0"/>
            <a:endCxn id="794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00" name="連接線"/>
          <p:cNvCxnSpPr>
            <a:stCxn id="793" idx="0"/>
            <a:endCxn id="787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01" name="連接線"/>
          <p:cNvCxnSpPr>
            <a:stCxn id="791" idx="0"/>
            <a:endCxn id="793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802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803" name="7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804" name="1 2 3 4 5 6"/>
          <p:cNvSpPr txBox="1"/>
          <p:nvPr/>
        </p:nvSpPr>
        <p:spPr>
          <a:xfrm>
            <a:off x="4227067" y="8212707"/>
            <a:ext cx="336499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1 2 3 4 5 6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807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08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09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10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11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812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13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814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815" name="連接線"/>
          <p:cNvCxnSpPr>
            <a:stCxn id="814" idx="0"/>
            <a:endCxn id="807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16" name="連接線"/>
          <p:cNvCxnSpPr>
            <a:stCxn id="810" idx="0"/>
            <a:endCxn id="814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17" name="連接線"/>
          <p:cNvCxnSpPr>
            <a:stCxn id="809" idx="0"/>
            <a:endCxn id="810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18" name="連接線"/>
          <p:cNvCxnSpPr>
            <a:stCxn id="810" idx="0"/>
            <a:endCxn id="808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19" name="連接線"/>
          <p:cNvCxnSpPr>
            <a:stCxn id="812" idx="0"/>
            <a:endCxn id="814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20" name="連接線"/>
          <p:cNvCxnSpPr>
            <a:stCxn id="813" idx="0"/>
            <a:endCxn id="807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21" name="連接線"/>
          <p:cNvCxnSpPr>
            <a:stCxn id="811" idx="0"/>
            <a:endCxn id="813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822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823" name="7"/>
          <p:cNvSpPr/>
          <p:nvPr/>
        </p:nvSpPr>
        <p:spPr>
          <a:xfrm>
            <a:off x="6731000" y="3429000"/>
            <a:ext cx="889000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824" name="1 2 3 4 5 6 7"/>
          <p:cNvSpPr txBox="1"/>
          <p:nvPr/>
        </p:nvSpPr>
        <p:spPr>
          <a:xfrm>
            <a:off x="4227067" y="8212707"/>
            <a:ext cx="394030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1 2 3 4 5 6 7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如何表示電腦的計算速度？哪一種演算法比較好？…"/>
          <p:cNvSpPr txBox="1"/>
          <p:nvPr>
            <p:ph type="body" idx="1"/>
          </p:nvPr>
        </p:nvSpPr>
        <p:spPr>
          <a:xfrm>
            <a:off x="698500" y="2504121"/>
            <a:ext cx="11607800" cy="6096001"/>
          </a:xfrm>
          <a:prstGeom prst="rect">
            <a:avLst/>
          </a:prstGeom>
        </p:spPr>
        <p:txBody>
          <a:bodyPr/>
          <a:lstStyle/>
          <a:p>
            <a:pPr marL="380999" indent="-380999">
              <a:defRPr sz="2500"/>
            </a:pPr>
            <a:r>
              <a:t>如何表示電腦的計算速度？哪一種演算法比較好？</a:t>
            </a:r>
          </a:p>
          <a:p>
            <a:pPr marL="380999" indent="-380999">
              <a:defRPr sz="2500"/>
            </a:pPr>
            <a:r>
              <a:t>衡量程式的效率（時間、空間）</a:t>
            </a:r>
          </a:p>
          <a:p>
            <a:pPr marL="380999" indent="-380999">
              <a:defRPr sz="2500"/>
            </a:pPr>
            <a:r>
              <a:t>做N次動作 花了N時間</a:t>
            </a:r>
          </a:p>
          <a:p>
            <a:pPr marL="380999" indent="-380999">
              <a:defRPr sz="2500"/>
            </a:pPr>
            <a:r>
              <a:t>Ex: N^3 + 2*N^2 + N =&gt; O(N^3)</a:t>
            </a:r>
          </a:p>
          <a:p>
            <a:pPr marL="380999" indent="-380999">
              <a:defRPr sz="2500"/>
            </a:pPr>
            <a:r>
              <a:t>O(n), O(n^2) ,O(log(N))表示計算量  常數用O(1)表示</a:t>
            </a:r>
          </a:p>
        </p:txBody>
      </p:sp>
      <p:sp>
        <p:nvSpPr>
          <p:cNvPr id="162" name="計算複雜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計算複雜度</a:t>
            </a:r>
          </a:p>
        </p:txBody>
      </p:sp>
      <p:sp>
        <p:nvSpPr>
          <p:cNvPr id="163" name="Computing Complex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Computing Complexity</a:t>
            </a:r>
          </a:p>
        </p:txBody>
      </p:sp>
      <p:pic>
        <p:nvPicPr>
          <p:cNvPr id="164" name="截圖 2021-12-14 下午4.15.31.png" descr="截圖 2021-12-14 下午4.15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706" y="6424694"/>
            <a:ext cx="8448152" cy="1560924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Ex:如果輸出“讓我看看”的時間是k秒 那我就需要O(n^2)的時間 k*n^2秒"/>
          <p:cNvSpPr txBox="1"/>
          <p:nvPr/>
        </p:nvSpPr>
        <p:spPr>
          <a:xfrm>
            <a:off x="837891" y="8111091"/>
            <a:ext cx="78661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Ex:如果輸出“讓我看看”的時間是k秒 那我就需要O(n^2)的時間 k*n^2秒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827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28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29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30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31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832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33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834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835" name="連接線"/>
          <p:cNvCxnSpPr>
            <a:stCxn id="834" idx="0"/>
            <a:endCxn id="827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36" name="連接線"/>
          <p:cNvCxnSpPr>
            <a:stCxn id="830" idx="0"/>
            <a:endCxn id="834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37" name="連接線"/>
          <p:cNvCxnSpPr>
            <a:stCxn id="829" idx="0"/>
            <a:endCxn id="830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38" name="連接線"/>
          <p:cNvCxnSpPr>
            <a:stCxn id="830" idx="0"/>
            <a:endCxn id="828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39" name="連接線"/>
          <p:cNvCxnSpPr>
            <a:stCxn id="832" idx="0"/>
            <a:endCxn id="834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40" name="連接線"/>
          <p:cNvCxnSpPr>
            <a:stCxn id="833" idx="0"/>
            <a:endCxn id="827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41" name="連接線"/>
          <p:cNvCxnSpPr>
            <a:stCxn id="831" idx="0"/>
            <a:endCxn id="833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842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843" name="8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844" name="7"/>
          <p:cNvSpPr/>
          <p:nvPr/>
        </p:nvSpPr>
        <p:spPr>
          <a:xfrm>
            <a:off x="6731000" y="3429000"/>
            <a:ext cx="889000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845" name="1 2 3 4 5 6 7"/>
          <p:cNvSpPr txBox="1"/>
          <p:nvPr/>
        </p:nvSpPr>
        <p:spPr>
          <a:xfrm>
            <a:off x="4227067" y="8212707"/>
            <a:ext cx="394030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1 2 3 4 5 6 7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848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49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50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51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52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853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54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855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856" name="連接線"/>
          <p:cNvCxnSpPr>
            <a:stCxn id="855" idx="0"/>
            <a:endCxn id="848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57" name="連接線"/>
          <p:cNvCxnSpPr>
            <a:stCxn id="851" idx="0"/>
            <a:endCxn id="855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58" name="連接線"/>
          <p:cNvCxnSpPr>
            <a:stCxn id="850" idx="0"/>
            <a:endCxn id="851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59" name="連接線"/>
          <p:cNvCxnSpPr>
            <a:stCxn id="851" idx="0"/>
            <a:endCxn id="849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60" name="連接線"/>
          <p:cNvCxnSpPr>
            <a:stCxn id="853" idx="0"/>
            <a:endCxn id="855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61" name="連接線"/>
          <p:cNvCxnSpPr>
            <a:stCxn id="854" idx="0"/>
            <a:endCxn id="848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62" name="連接線"/>
          <p:cNvCxnSpPr>
            <a:stCxn id="852" idx="0"/>
            <a:endCxn id="854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863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864" name="8"/>
          <p:cNvSpPr/>
          <p:nvPr/>
        </p:nvSpPr>
        <p:spPr>
          <a:xfrm>
            <a:off x="8884287" y="586448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865" name="1 2 3 4 5 6 7"/>
          <p:cNvSpPr txBox="1"/>
          <p:nvPr/>
        </p:nvSpPr>
        <p:spPr>
          <a:xfrm>
            <a:off x="4227067" y="8212707"/>
            <a:ext cx="394030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1 2 3 4 5 6 7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868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69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70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71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72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873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74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875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876" name="連接線"/>
          <p:cNvCxnSpPr>
            <a:stCxn id="875" idx="0"/>
            <a:endCxn id="868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77" name="連接線"/>
          <p:cNvCxnSpPr>
            <a:stCxn id="871" idx="0"/>
            <a:endCxn id="875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78" name="連接線"/>
          <p:cNvCxnSpPr>
            <a:stCxn id="870" idx="0"/>
            <a:endCxn id="871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79" name="連接線"/>
          <p:cNvCxnSpPr>
            <a:stCxn id="871" idx="0"/>
            <a:endCxn id="869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80" name="連接線"/>
          <p:cNvCxnSpPr>
            <a:stCxn id="873" idx="0"/>
            <a:endCxn id="875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81" name="連接線"/>
          <p:cNvCxnSpPr>
            <a:stCxn id="874" idx="0"/>
            <a:endCxn id="868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82" name="連接線"/>
          <p:cNvCxnSpPr>
            <a:stCxn id="872" idx="0"/>
            <a:endCxn id="874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883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884" name="8"/>
          <p:cNvSpPr/>
          <p:nvPr/>
        </p:nvSpPr>
        <p:spPr>
          <a:xfrm>
            <a:off x="6731000" y="3429000"/>
            <a:ext cx="889000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885" name="1 2 3 4 5 6 7 8"/>
          <p:cNvSpPr txBox="1"/>
          <p:nvPr/>
        </p:nvSpPr>
        <p:spPr>
          <a:xfrm>
            <a:off x="4227067" y="8212707"/>
            <a:ext cx="455066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1 2 3 4 5 6 7 8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888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89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90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91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92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893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94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895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896" name="連接線"/>
          <p:cNvCxnSpPr>
            <a:stCxn id="895" idx="0"/>
            <a:endCxn id="888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97" name="連接線"/>
          <p:cNvCxnSpPr>
            <a:stCxn id="891" idx="0"/>
            <a:endCxn id="895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98" name="連接線"/>
          <p:cNvCxnSpPr>
            <a:stCxn id="890" idx="0"/>
            <a:endCxn id="891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899" name="連接線"/>
          <p:cNvCxnSpPr>
            <a:stCxn id="891" idx="0"/>
            <a:endCxn id="889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00" name="連接線"/>
          <p:cNvCxnSpPr>
            <a:stCxn id="893" idx="0"/>
            <a:endCxn id="895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01" name="連接線"/>
          <p:cNvCxnSpPr>
            <a:stCxn id="894" idx="0"/>
            <a:endCxn id="888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02" name="連接線"/>
          <p:cNvCxnSpPr>
            <a:stCxn id="892" idx="0"/>
            <a:endCxn id="894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903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904" name="1 2 3 4 5 6 7 8"/>
          <p:cNvSpPr txBox="1"/>
          <p:nvPr/>
        </p:nvSpPr>
        <p:spPr>
          <a:xfrm>
            <a:off x="4227067" y="8212707"/>
            <a:ext cx="455066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1 2 3 4 5 6 7 8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907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08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09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10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11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912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13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914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915" name="連接線"/>
          <p:cNvCxnSpPr>
            <a:stCxn id="914" idx="0"/>
            <a:endCxn id="907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16" name="連接線"/>
          <p:cNvCxnSpPr>
            <a:stCxn id="910" idx="0"/>
            <a:endCxn id="914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17" name="連接線"/>
          <p:cNvCxnSpPr>
            <a:stCxn id="909" idx="0"/>
            <a:endCxn id="910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18" name="連接線"/>
          <p:cNvCxnSpPr>
            <a:stCxn id="910" idx="0"/>
            <a:endCxn id="908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19" name="連接線"/>
          <p:cNvCxnSpPr>
            <a:stCxn id="912" idx="0"/>
            <a:endCxn id="914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20" name="連接線"/>
          <p:cNvCxnSpPr>
            <a:stCxn id="913" idx="0"/>
            <a:endCxn id="907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21" name="連接線"/>
          <p:cNvCxnSpPr>
            <a:stCxn id="911" idx="0"/>
            <a:endCxn id="913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922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925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26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27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28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29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930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31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932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933" name="連接線"/>
          <p:cNvCxnSpPr>
            <a:stCxn id="932" idx="0"/>
            <a:endCxn id="925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34" name="連接線"/>
          <p:cNvCxnSpPr>
            <a:stCxn id="928" idx="0"/>
            <a:endCxn id="932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35" name="連接線"/>
          <p:cNvCxnSpPr>
            <a:stCxn id="927" idx="0"/>
            <a:endCxn id="928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36" name="連接線"/>
          <p:cNvCxnSpPr>
            <a:stCxn id="928" idx="0"/>
            <a:endCxn id="926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37" name="連接線"/>
          <p:cNvCxnSpPr>
            <a:stCxn id="930" idx="0"/>
            <a:endCxn id="932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38" name="連接線"/>
          <p:cNvCxnSpPr>
            <a:stCxn id="931" idx="0"/>
            <a:endCxn id="925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39" name="連接線"/>
          <p:cNvCxnSpPr>
            <a:stCxn id="929" idx="0"/>
            <a:endCxn id="931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940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941" name="1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944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45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46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47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48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949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50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951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952" name="連接線"/>
          <p:cNvCxnSpPr>
            <a:stCxn id="951" idx="0"/>
            <a:endCxn id="944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53" name="連接線"/>
          <p:cNvCxnSpPr>
            <a:stCxn id="947" idx="0"/>
            <a:endCxn id="951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54" name="連接線"/>
          <p:cNvCxnSpPr>
            <a:stCxn id="946" idx="0"/>
            <a:endCxn id="947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55" name="連接線"/>
          <p:cNvCxnSpPr>
            <a:stCxn id="947" idx="0"/>
            <a:endCxn id="945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56" name="連接線"/>
          <p:cNvCxnSpPr>
            <a:stCxn id="949" idx="0"/>
            <a:endCxn id="951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57" name="連接線"/>
          <p:cNvCxnSpPr>
            <a:stCxn id="950" idx="0"/>
            <a:endCxn id="944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58" name="連接線"/>
          <p:cNvCxnSpPr>
            <a:stCxn id="948" idx="0"/>
            <a:endCxn id="950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959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960" name="1"/>
          <p:cNvSpPr txBox="1"/>
          <p:nvPr/>
        </p:nvSpPr>
        <p:spPr>
          <a:xfrm>
            <a:off x="4227067" y="8212707"/>
            <a:ext cx="3619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</a:t>
            </a:r>
          </a:p>
        </p:txBody>
      </p:sp>
      <p:sp>
        <p:nvSpPr>
          <p:cNvPr id="961" name="1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964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65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66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67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68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969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70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971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972" name="連接線"/>
          <p:cNvCxnSpPr>
            <a:stCxn id="971" idx="0"/>
            <a:endCxn id="964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73" name="連接線"/>
          <p:cNvCxnSpPr>
            <a:stCxn id="967" idx="0"/>
            <a:endCxn id="971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74" name="連接線"/>
          <p:cNvCxnSpPr>
            <a:stCxn id="966" idx="0"/>
            <a:endCxn id="967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75" name="連接線"/>
          <p:cNvCxnSpPr>
            <a:stCxn id="967" idx="0"/>
            <a:endCxn id="965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76" name="連接線"/>
          <p:cNvCxnSpPr>
            <a:stCxn id="969" idx="0"/>
            <a:endCxn id="971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77" name="連接線"/>
          <p:cNvCxnSpPr>
            <a:stCxn id="970" idx="0"/>
            <a:endCxn id="964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78" name="連接線"/>
          <p:cNvCxnSpPr>
            <a:stCxn id="968" idx="0"/>
            <a:endCxn id="970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979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980" name="1"/>
          <p:cNvSpPr txBox="1"/>
          <p:nvPr/>
        </p:nvSpPr>
        <p:spPr>
          <a:xfrm>
            <a:off x="4227067" y="8212707"/>
            <a:ext cx="3619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</a:t>
            </a:r>
          </a:p>
        </p:txBody>
      </p:sp>
      <p:sp>
        <p:nvSpPr>
          <p:cNvPr id="981" name="1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82" name="2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83" name="7"/>
          <p:cNvSpPr/>
          <p:nvPr/>
        </p:nvSpPr>
        <p:spPr>
          <a:xfrm>
            <a:off x="9892793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986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87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88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89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90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991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92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993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994" name="連接線"/>
          <p:cNvCxnSpPr>
            <a:stCxn id="993" idx="0"/>
            <a:endCxn id="986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95" name="連接線"/>
          <p:cNvCxnSpPr>
            <a:stCxn id="989" idx="0"/>
            <a:endCxn id="993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96" name="連接線"/>
          <p:cNvCxnSpPr>
            <a:stCxn id="988" idx="0"/>
            <a:endCxn id="989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97" name="連接線"/>
          <p:cNvCxnSpPr>
            <a:stCxn id="989" idx="0"/>
            <a:endCxn id="987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98" name="連接線"/>
          <p:cNvCxnSpPr>
            <a:stCxn id="991" idx="0"/>
            <a:endCxn id="993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999" name="連接線"/>
          <p:cNvCxnSpPr>
            <a:stCxn id="992" idx="0"/>
            <a:endCxn id="986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00" name="連接線"/>
          <p:cNvCxnSpPr>
            <a:stCxn id="990" idx="0"/>
            <a:endCxn id="992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001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1002" name="1"/>
          <p:cNvSpPr txBox="1"/>
          <p:nvPr/>
        </p:nvSpPr>
        <p:spPr>
          <a:xfrm>
            <a:off x="4227067" y="8212707"/>
            <a:ext cx="3619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</a:t>
            </a:r>
          </a:p>
        </p:txBody>
      </p:sp>
      <p:sp>
        <p:nvSpPr>
          <p:cNvPr id="1003" name="2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04" name="7"/>
          <p:cNvSpPr/>
          <p:nvPr/>
        </p:nvSpPr>
        <p:spPr>
          <a:xfrm>
            <a:off x="9892793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007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08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09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10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11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012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13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014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015" name="連接線"/>
          <p:cNvCxnSpPr>
            <a:stCxn id="1014" idx="0"/>
            <a:endCxn id="1007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16" name="連接線"/>
          <p:cNvCxnSpPr>
            <a:stCxn id="1010" idx="0"/>
            <a:endCxn id="1014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17" name="連接線"/>
          <p:cNvCxnSpPr>
            <a:stCxn id="1009" idx="0"/>
            <a:endCxn id="1010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18" name="連接線"/>
          <p:cNvCxnSpPr>
            <a:stCxn id="1010" idx="0"/>
            <a:endCxn id="1008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19" name="連接線"/>
          <p:cNvCxnSpPr>
            <a:stCxn id="1012" idx="0"/>
            <a:endCxn id="1014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20" name="連接線"/>
          <p:cNvCxnSpPr>
            <a:stCxn id="1013" idx="0"/>
            <a:endCxn id="1007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21" name="連接線"/>
          <p:cNvCxnSpPr>
            <a:stCxn id="1011" idx="0"/>
            <a:endCxn id="1013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022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1023" name="1 2"/>
          <p:cNvSpPr txBox="1"/>
          <p:nvPr/>
        </p:nvSpPr>
        <p:spPr>
          <a:xfrm>
            <a:off x="4227067" y="8212707"/>
            <a:ext cx="9662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</a:t>
            </a:r>
          </a:p>
        </p:txBody>
      </p:sp>
      <p:sp>
        <p:nvSpPr>
          <p:cNvPr id="1024" name="2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25" name="7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陣列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陣列</a:t>
            </a:r>
          </a:p>
        </p:txBody>
      </p:sp>
      <p:sp>
        <p:nvSpPr>
          <p:cNvPr id="168" name="Ar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Array</a:t>
            </a:r>
          </a:p>
        </p:txBody>
      </p:sp>
      <p:sp>
        <p:nvSpPr>
          <p:cNvPr id="169" name="一次儲存多個變數…"/>
          <p:cNvSpPr txBox="1"/>
          <p:nvPr>
            <p:ph type="body" idx="1"/>
          </p:nvPr>
        </p:nvSpPr>
        <p:spPr>
          <a:xfrm>
            <a:off x="710496" y="2324550"/>
            <a:ext cx="11607801" cy="6096001"/>
          </a:xfrm>
          <a:prstGeom prst="rect">
            <a:avLst/>
          </a:prstGeom>
        </p:spPr>
        <p:txBody>
          <a:bodyPr/>
          <a:lstStyle/>
          <a:p>
            <a:pPr/>
            <a:r>
              <a:t>一次儲存多個變數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優點：儲存快、拿取也快都是O(1)</a:t>
            </a:r>
          </a:p>
          <a:p>
            <a:pPr>
              <a:defRPr>
                <a:solidFill>
                  <a:srgbClr val="0433FF"/>
                </a:solidFill>
              </a:defRPr>
            </a:pPr>
            <a:r>
              <a:t>缺點：大小被限制、刪除速度慢、插入速度慢 O(n)</a:t>
            </a:r>
          </a:p>
        </p:txBody>
      </p:sp>
      <p:pic>
        <p:nvPicPr>
          <p:cNvPr id="170" name="截圖 2021-12-11 上午3.32.45.png" descr="截圖 2021-12-11 上午3.32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6503" y="5290556"/>
            <a:ext cx="8164806" cy="198818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線條"/>
          <p:cNvSpPr/>
          <p:nvPr/>
        </p:nvSpPr>
        <p:spPr>
          <a:xfrm>
            <a:off x="4234615" y="5634814"/>
            <a:ext cx="12569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2" name="宣告陣列"/>
          <p:cNvSpPr txBox="1"/>
          <p:nvPr/>
        </p:nvSpPr>
        <p:spPr>
          <a:xfrm>
            <a:off x="5683250" y="5317314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宣告陣列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028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29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30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31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32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033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34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035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036" name="連接線"/>
          <p:cNvCxnSpPr>
            <a:stCxn id="1035" idx="0"/>
            <a:endCxn id="1028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37" name="連接線"/>
          <p:cNvCxnSpPr>
            <a:stCxn id="1031" idx="0"/>
            <a:endCxn id="1035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38" name="連接線"/>
          <p:cNvCxnSpPr>
            <a:stCxn id="1030" idx="0"/>
            <a:endCxn id="1031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39" name="連接線"/>
          <p:cNvCxnSpPr>
            <a:stCxn id="1031" idx="0"/>
            <a:endCxn id="1029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40" name="連接線"/>
          <p:cNvCxnSpPr>
            <a:stCxn id="1033" idx="0"/>
            <a:endCxn id="1035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41" name="連接線"/>
          <p:cNvCxnSpPr>
            <a:stCxn id="1034" idx="0"/>
            <a:endCxn id="1028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42" name="連接線"/>
          <p:cNvCxnSpPr>
            <a:stCxn id="1032" idx="0"/>
            <a:endCxn id="1034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043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1044" name="1 2"/>
          <p:cNvSpPr txBox="1"/>
          <p:nvPr/>
        </p:nvSpPr>
        <p:spPr>
          <a:xfrm>
            <a:off x="4227067" y="8212707"/>
            <a:ext cx="9662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</a:t>
            </a:r>
          </a:p>
        </p:txBody>
      </p:sp>
      <p:sp>
        <p:nvSpPr>
          <p:cNvPr id="1045" name="2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46" name="7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047" name="3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48" name="6"/>
          <p:cNvSpPr/>
          <p:nvPr/>
        </p:nvSpPr>
        <p:spPr>
          <a:xfrm>
            <a:off x="1084417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051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52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53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54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55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056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57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058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059" name="連接線"/>
          <p:cNvCxnSpPr>
            <a:stCxn id="1058" idx="0"/>
            <a:endCxn id="1051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60" name="連接線"/>
          <p:cNvCxnSpPr>
            <a:stCxn id="1054" idx="0"/>
            <a:endCxn id="1058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61" name="連接線"/>
          <p:cNvCxnSpPr>
            <a:stCxn id="1053" idx="0"/>
            <a:endCxn id="1054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62" name="連接線"/>
          <p:cNvCxnSpPr>
            <a:stCxn id="1054" idx="0"/>
            <a:endCxn id="1052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63" name="連接線"/>
          <p:cNvCxnSpPr>
            <a:stCxn id="1056" idx="0"/>
            <a:endCxn id="1058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64" name="連接線"/>
          <p:cNvCxnSpPr>
            <a:stCxn id="1057" idx="0"/>
            <a:endCxn id="1051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65" name="連接線"/>
          <p:cNvCxnSpPr>
            <a:stCxn id="1055" idx="0"/>
            <a:endCxn id="1057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066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1067" name="1 2"/>
          <p:cNvSpPr txBox="1"/>
          <p:nvPr/>
        </p:nvSpPr>
        <p:spPr>
          <a:xfrm>
            <a:off x="4227067" y="8212707"/>
            <a:ext cx="9662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</a:t>
            </a:r>
          </a:p>
        </p:txBody>
      </p:sp>
      <p:sp>
        <p:nvSpPr>
          <p:cNvPr id="1068" name="7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069" name="3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70" name="6"/>
          <p:cNvSpPr/>
          <p:nvPr/>
        </p:nvSpPr>
        <p:spPr>
          <a:xfrm>
            <a:off x="1084417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073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74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75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76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77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078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79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080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081" name="連接線"/>
          <p:cNvCxnSpPr>
            <a:stCxn id="1080" idx="0"/>
            <a:endCxn id="1073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82" name="連接線"/>
          <p:cNvCxnSpPr>
            <a:stCxn id="1076" idx="0"/>
            <a:endCxn id="1080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83" name="連接線"/>
          <p:cNvCxnSpPr>
            <a:stCxn id="1075" idx="0"/>
            <a:endCxn id="1076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84" name="連接線"/>
          <p:cNvCxnSpPr>
            <a:stCxn id="1076" idx="0"/>
            <a:endCxn id="1074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85" name="連接線"/>
          <p:cNvCxnSpPr>
            <a:stCxn id="1078" idx="0"/>
            <a:endCxn id="1080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86" name="連接線"/>
          <p:cNvCxnSpPr>
            <a:stCxn id="1079" idx="0"/>
            <a:endCxn id="1073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087" name="連接線"/>
          <p:cNvCxnSpPr>
            <a:stCxn id="1077" idx="0"/>
            <a:endCxn id="1079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088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1089" name="1 2 7"/>
          <p:cNvSpPr txBox="1"/>
          <p:nvPr/>
        </p:nvSpPr>
        <p:spPr>
          <a:xfrm>
            <a:off x="4227067" y="8212707"/>
            <a:ext cx="154152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1 2 7</a:t>
            </a:r>
          </a:p>
        </p:txBody>
      </p:sp>
      <p:sp>
        <p:nvSpPr>
          <p:cNvPr id="1090" name="7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091" name="3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92" name="6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095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96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97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98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99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100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01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102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103" name="連接線"/>
          <p:cNvCxnSpPr>
            <a:stCxn id="1102" idx="0"/>
            <a:endCxn id="1095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04" name="連接線"/>
          <p:cNvCxnSpPr>
            <a:stCxn id="1098" idx="0"/>
            <a:endCxn id="1102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05" name="連接線"/>
          <p:cNvCxnSpPr>
            <a:stCxn id="1097" idx="0"/>
            <a:endCxn id="1098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06" name="連接線"/>
          <p:cNvCxnSpPr>
            <a:stCxn id="1098" idx="0"/>
            <a:endCxn id="1096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07" name="連接線"/>
          <p:cNvCxnSpPr>
            <a:stCxn id="1100" idx="0"/>
            <a:endCxn id="1102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08" name="連接線"/>
          <p:cNvCxnSpPr>
            <a:stCxn id="1101" idx="0"/>
            <a:endCxn id="1095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09" name="連接線"/>
          <p:cNvCxnSpPr>
            <a:stCxn id="1099" idx="0"/>
            <a:endCxn id="1101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110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1111" name="1 2 7"/>
          <p:cNvSpPr txBox="1"/>
          <p:nvPr/>
        </p:nvSpPr>
        <p:spPr>
          <a:xfrm>
            <a:off x="4227067" y="8212707"/>
            <a:ext cx="154152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1 2 7</a:t>
            </a:r>
          </a:p>
        </p:txBody>
      </p:sp>
      <p:sp>
        <p:nvSpPr>
          <p:cNvPr id="1112" name="7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113" name="3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14" name="6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15" name="8"/>
          <p:cNvSpPr/>
          <p:nvPr/>
        </p:nvSpPr>
        <p:spPr>
          <a:xfrm>
            <a:off x="1084417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118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19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20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21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22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123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24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125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126" name="連接線"/>
          <p:cNvCxnSpPr>
            <a:stCxn id="1125" idx="0"/>
            <a:endCxn id="1118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27" name="連接線"/>
          <p:cNvCxnSpPr>
            <a:stCxn id="1121" idx="0"/>
            <a:endCxn id="1125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28" name="連接線"/>
          <p:cNvCxnSpPr>
            <a:stCxn id="1120" idx="0"/>
            <a:endCxn id="1121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29" name="連接線"/>
          <p:cNvCxnSpPr>
            <a:stCxn id="1121" idx="0"/>
            <a:endCxn id="1119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30" name="連接線"/>
          <p:cNvCxnSpPr>
            <a:stCxn id="1123" idx="0"/>
            <a:endCxn id="1125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31" name="連接線"/>
          <p:cNvCxnSpPr>
            <a:stCxn id="1124" idx="0"/>
            <a:endCxn id="1118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32" name="連接線"/>
          <p:cNvCxnSpPr>
            <a:stCxn id="1122" idx="0"/>
            <a:endCxn id="1124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133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1134" name="1 2 7"/>
          <p:cNvSpPr txBox="1"/>
          <p:nvPr/>
        </p:nvSpPr>
        <p:spPr>
          <a:xfrm>
            <a:off x="4227067" y="8212707"/>
            <a:ext cx="154152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1 2 7</a:t>
            </a:r>
          </a:p>
        </p:txBody>
      </p:sp>
      <p:sp>
        <p:nvSpPr>
          <p:cNvPr id="1135" name="3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36" name="6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37" name="8"/>
          <p:cNvSpPr/>
          <p:nvPr/>
        </p:nvSpPr>
        <p:spPr>
          <a:xfrm>
            <a:off x="1084417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140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41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42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43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44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145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46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147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148" name="連接線"/>
          <p:cNvCxnSpPr>
            <a:stCxn id="1147" idx="0"/>
            <a:endCxn id="1140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49" name="連接線"/>
          <p:cNvCxnSpPr>
            <a:stCxn id="1143" idx="0"/>
            <a:endCxn id="1147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50" name="連接線"/>
          <p:cNvCxnSpPr>
            <a:stCxn id="1142" idx="0"/>
            <a:endCxn id="1143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51" name="連接線"/>
          <p:cNvCxnSpPr>
            <a:stCxn id="1143" idx="0"/>
            <a:endCxn id="1141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52" name="連接線"/>
          <p:cNvCxnSpPr>
            <a:stCxn id="1145" idx="0"/>
            <a:endCxn id="1147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53" name="連接線"/>
          <p:cNvCxnSpPr>
            <a:stCxn id="1146" idx="0"/>
            <a:endCxn id="1140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54" name="連接線"/>
          <p:cNvCxnSpPr>
            <a:stCxn id="1144" idx="0"/>
            <a:endCxn id="1146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155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1156" name="1 2 7 3"/>
          <p:cNvSpPr txBox="1"/>
          <p:nvPr/>
        </p:nvSpPr>
        <p:spPr>
          <a:xfrm>
            <a:off x="4227067" y="8212707"/>
            <a:ext cx="215112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1 2 7 3</a:t>
            </a:r>
          </a:p>
        </p:txBody>
      </p:sp>
      <p:sp>
        <p:nvSpPr>
          <p:cNvPr id="1157" name="3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58" name="6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59" name="8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162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63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64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65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66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167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68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169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170" name="連接線"/>
          <p:cNvCxnSpPr>
            <a:stCxn id="1169" idx="0"/>
            <a:endCxn id="1162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71" name="連接線"/>
          <p:cNvCxnSpPr>
            <a:stCxn id="1165" idx="0"/>
            <a:endCxn id="1169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72" name="連接線"/>
          <p:cNvCxnSpPr>
            <a:stCxn id="1164" idx="0"/>
            <a:endCxn id="1165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73" name="連接線"/>
          <p:cNvCxnSpPr>
            <a:stCxn id="1165" idx="0"/>
            <a:endCxn id="1163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74" name="連接線"/>
          <p:cNvCxnSpPr>
            <a:stCxn id="1167" idx="0"/>
            <a:endCxn id="1169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75" name="連接線"/>
          <p:cNvCxnSpPr>
            <a:stCxn id="1168" idx="0"/>
            <a:endCxn id="1162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76" name="連接線"/>
          <p:cNvCxnSpPr>
            <a:stCxn id="1166" idx="0"/>
            <a:endCxn id="1168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177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1178" name="1 2 7 3"/>
          <p:cNvSpPr txBox="1"/>
          <p:nvPr/>
        </p:nvSpPr>
        <p:spPr>
          <a:xfrm>
            <a:off x="4227067" y="8212707"/>
            <a:ext cx="215112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1 2 7 3</a:t>
            </a:r>
          </a:p>
        </p:txBody>
      </p:sp>
      <p:sp>
        <p:nvSpPr>
          <p:cNvPr id="1179" name="6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80" name="8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181" name="4"/>
          <p:cNvSpPr/>
          <p:nvPr/>
        </p:nvSpPr>
        <p:spPr>
          <a:xfrm>
            <a:off x="1084417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82" name="5"/>
          <p:cNvSpPr/>
          <p:nvPr/>
        </p:nvSpPr>
        <p:spPr>
          <a:xfrm>
            <a:off x="1181893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83" name="3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186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87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88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89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90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191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92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193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194" name="連接線"/>
          <p:cNvCxnSpPr>
            <a:stCxn id="1193" idx="0"/>
            <a:endCxn id="1186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95" name="連接線"/>
          <p:cNvCxnSpPr>
            <a:stCxn id="1189" idx="0"/>
            <a:endCxn id="1193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96" name="連接線"/>
          <p:cNvCxnSpPr>
            <a:stCxn id="1188" idx="0"/>
            <a:endCxn id="1189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97" name="連接線"/>
          <p:cNvCxnSpPr>
            <a:stCxn id="1189" idx="0"/>
            <a:endCxn id="1187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98" name="連接線"/>
          <p:cNvCxnSpPr>
            <a:stCxn id="1191" idx="0"/>
            <a:endCxn id="1193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99" name="連接線"/>
          <p:cNvCxnSpPr>
            <a:stCxn id="1192" idx="0"/>
            <a:endCxn id="1186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00" name="連接線"/>
          <p:cNvCxnSpPr>
            <a:stCxn id="1190" idx="0"/>
            <a:endCxn id="1192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201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1202" name="1 2 7 3"/>
          <p:cNvSpPr txBox="1"/>
          <p:nvPr/>
        </p:nvSpPr>
        <p:spPr>
          <a:xfrm>
            <a:off x="4227067" y="8212707"/>
            <a:ext cx="215112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1 2 7 3</a:t>
            </a:r>
          </a:p>
        </p:txBody>
      </p:sp>
      <p:sp>
        <p:nvSpPr>
          <p:cNvPr id="1203" name="6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04" name="8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205" name="4"/>
          <p:cNvSpPr/>
          <p:nvPr/>
        </p:nvSpPr>
        <p:spPr>
          <a:xfrm>
            <a:off x="1084417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06" name="5"/>
          <p:cNvSpPr/>
          <p:nvPr/>
        </p:nvSpPr>
        <p:spPr>
          <a:xfrm>
            <a:off x="1181893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209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10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11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12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13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214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15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216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217" name="連接線"/>
          <p:cNvCxnSpPr>
            <a:stCxn id="1216" idx="0"/>
            <a:endCxn id="1209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18" name="連接線"/>
          <p:cNvCxnSpPr>
            <a:stCxn id="1212" idx="0"/>
            <a:endCxn id="1216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19" name="連接線"/>
          <p:cNvCxnSpPr>
            <a:stCxn id="1211" idx="0"/>
            <a:endCxn id="1212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20" name="連接線"/>
          <p:cNvCxnSpPr>
            <a:stCxn id="1212" idx="0"/>
            <a:endCxn id="1210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21" name="連接線"/>
          <p:cNvCxnSpPr>
            <a:stCxn id="1214" idx="0"/>
            <a:endCxn id="1216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22" name="連接線"/>
          <p:cNvCxnSpPr>
            <a:stCxn id="1215" idx="0"/>
            <a:endCxn id="1209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23" name="連接線"/>
          <p:cNvCxnSpPr>
            <a:stCxn id="1213" idx="0"/>
            <a:endCxn id="1215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224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1225" name="1 2 7 3 6"/>
          <p:cNvSpPr txBox="1"/>
          <p:nvPr/>
        </p:nvSpPr>
        <p:spPr>
          <a:xfrm>
            <a:off x="4227067" y="8212707"/>
            <a:ext cx="27378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1 2 7 3 6</a:t>
            </a:r>
          </a:p>
        </p:txBody>
      </p:sp>
      <p:sp>
        <p:nvSpPr>
          <p:cNvPr id="1226" name="8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227" name="4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28" name="5"/>
          <p:cNvSpPr/>
          <p:nvPr/>
        </p:nvSpPr>
        <p:spPr>
          <a:xfrm>
            <a:off x="1084417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29" name="6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232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33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34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35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36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237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38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239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240" name="連接線"/>
          <p:cNvCxnSpPr>
            <a:stCxn id="1239" idx="0"/>
            <a:endCxn id="1232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41" name="連接線"/>
          <p:cNvCxnSpPr>
            <a:stCxn id="1235" idx="0"/>
            <a:endCxn id="1239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42" name="連接線"/>
          <p:cNvCxnSpPr>
            <a:stCxn id="1234" idx="0"/>
            <a:endCxn id="1235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43" name="連接線"/>
          <p:cNvCxnSpPr>
            <a:stCxn id="1235" idx="0"/>
            <a:endCxn id="1233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44" name="連接線"/>
          <p:cNvCxnSpPr>
            <a:stCxn id="1237" idx="0"/>
            <a:endCxn id="1239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45" name="連接線"/>
          <p:cNvCxnSpPr>
            <a:stCxn id="1238" idx="0"/>
            <a:endCxn id="1232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46" name="連接線"/>
          <p:cNvCxnSpPr>
            <a:stCxn id="1236" idx="0"/>
            <a:endCxn id="1238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247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1248" name="1 2 7 3 6"/>
          <p:cNvSpPr txBox="1"/>
          <p:nvPr/>
        </p:nvSpPr>
        <p:spPr>
          <a:xfrm>
            <a:off x="4227067" y="8212707"/>
            <a:ext cx="27378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1 2 7 3 6</a:t>
            </a:r>
          </a:p>
        </p:txBody>
      </p:sp>
      <p:sp>
        <p:nvSpPr>
          <p:cNvPr id="1249" name="8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250" name="4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51" name="5"/>
          <p:cNvSpPr/>
          <p:nvPr/>
        </p:nvSpPr>
        <p:spPr>
          <a:xfrm>
            <a:off x="1084417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如何解決陣列大小被限制的問題？…"/>
          <p:cNvSpPr txBox="1"/>
          <p:nvPr>
            <p:ph type="body" sz="quarter" idx="1"/>
          </p:nvPr>
        </p:nvSpPr>
        <p:spPr>
          <a:xfrm>
            <a:off x="698500" y="2518460"/>
            <a:ext cx="11607800" cy="1759696"/>
          </a:xfrm>
          <a:prstGeom prst="rect">
            <a:avLst/>
          </a:prstGeom>
        </p:spPr>
        <p:txBody>
          <a:bodyPr/>
          <a:lstStyle/>
          <a:p>
            <a:pPr/>
            <a:r>
              <a:t>如何解決陣列大小被限制的問題？</a:t>
            </a:r>
          </a:p>
          <a:p>
            <a:pPr/>
            <a:r>
              <a:t>如何解決插入速度很慢的問題？</a:t>
            </a:r>
          </a:p>
        </p:txBody>
      </p:sp>
      <p:sp>
        <p:nvSpPr>
          <p:cNvPr id="175" name="問題大了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問題大了</a:t>
            </a:r>
          </a:p>
        </p:txBody>
      </p:sp>
      <p:sp>
        <p:nvSpPr>
          <p:cNvPr id="176" name="Ques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Question</a:t>
            </a:r>
          </a:p>
        </p:txBody>
      </p:sp>
      <p:sp>
        <p:nvSpPr>
          <p:cNvPr id="177" name="正方形"/>
          <p:cNvSpPr/>
          <p:nvPr/>
        </p:nvSpPr>
        <p:spPr>
          <a:xfrm>
            <a:off x="963743" y="5369892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8" name="正方形"/>
          <p:cNvSpPr/>
          <p:nvPr/>
        </p:nvSpPr>
        <p:spPr>
          <a:xfrm>
            <a:off x="2240827" y="5369892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9" name="正方形"/>
          <p:cNvSpPr/>
          <p:nvPr/>
        </p:nvSpPr>
        <p:spPr>
          <a:xfrm>
            <a:off x="3530550" y="5369892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0" name="正方形"/>
          <p:cNvSpPr/>
          <p:nvPr/>
        </p:nvSpPr>
        <p:spPr>
          <a:xfrm>
            <a:off x="4820273" y="5369892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1" name="正方形"/>
          <p:cNvSpPr/>
          <p:nvPr/>
        </p:nvSpPr>
        <p:spPr>
          <a:xfrm>
            <a:off x="6097357" y="5369892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2" name="正方形"/>
          <p:cNvSpPr/>
          <p:nvPr/>
        </p:nvSpPr>
        <p:spPr>
          <a:xfrm>
            <a:off x="7399718" y="5369892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3" name="正方形"/>
          <p:cNvSpPr/>
          <p:nvPr/>
        </p:nvSpPr>
        <p:spPr>
          <a:xfrm>
            <a:off x="976998" y="7233947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4" name="正方形"/>
          <p:cNvSpPr/>
          <p:nvPr/>
        </p:nvSpPr>
        <p:spPr>
          <a:xfrm>
            <a:off x="2254083" y="7233947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5" name="正方形"/>
          <p:cNvSpPr/>
          <p:nvPr/>
        </p:nvSpPr>
        <p:spPr>
          <a:xfrm>
            <a:off x="3543806" y="7233947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6" name="正方形"/>
          <p:cNvSpPr/>
          <p:nvPr/>
        </p:nvSpPr>
        <p:spPr>
          <a:xfrm>
            <a:off x="4833528" y="7233947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7" name="正方形"/>
          <p:cNvSpPr/>
          <p:nvPr/>
        </p:nvSpPr>
        <p:spPr>
          <a:xfrm>
            <a:off x="6110612" y="7233947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8" name="正方形"/>
          <p:cNvSpPr/>
          <p:nvPr/>
        </p:nvSpPr>
        <p:spPr>
          <a:xfrm>
            <a:off x="7412973" y="7233947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9" name="a"/>
          <p:cNvSpPr txBox="1"/>
          <p:nvPr/>
        </p:nvSpPr>
        <p:spPr>
          <a:xfrm>
            <a:off x="1305430" y="5344492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a</a:t>
            </a:r>
          </a:p>
        </p:txBody>
      </p:sp>
      <p:sp>
        <p:nvSpPr>
          <p:cNvPr id="190" name="a"/>
          <p:cNvSpPr txBox="1"/>
          <p:nvPr/>
        </p:nvSpPr>
        <p:spPr>
          <a:xfrm>
            <a:off x="2582515" y="5338142"/>
            <a:ext cx="58662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a</a:t>
            </a:r>
          </a:p>
        </p:txBody>
      </p:sp>
      <p:sp>
        <p:nvSpPr>
          <p:cNvPr id="191" name="a"/>
          <p:cNvSpPr txBox="1"/>
          <p:nvPr/>
        </p:nvSpPr>
        <p:spPr>
          <a:xfrm>
            <a:off x="3898131" y="5338142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a</a:t>
            </a:r>
          </a:p>
        </p:txBody>
      </p:sp>
      <p:sp>
        <p:nvSpPr>
          <p:cNvPr id="192" name="a"/>
          <p:cNvSpPr txBox="1"/>
          <p:nvPr/>
        </p:nvSpPr>
        <p:spPr>
          <a:xfrm>
            <a:off x="5155640" y="5344492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a</a:t>
            </a:r>
          </a:p>
        </p:txBody>
      </p:sp>
      <p:sp>
        <p:nvSpPr>
          <p:cNvPr id="193" name="a"/>
          <p:cNvSpPr txBox="1"/>
          <p:nvPr/>
        </p:nvSpPr>
        <p:spPr>
          <a:xfrm>
            <a:off x="6413150" y="5338142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a</a:t>
            </a:r>
          </a:p>
        </p:txBody>
      </p:sp>
      <p:sp>
        <p:nvSpPr>
          <p:cNvPr id="194" name="箭頭"/>
          <p:cNvSpPr/>
          <p:nvPr/>
        </p:nvSpPr>
        <p:spPr>
          <a:xfrm rot="5400000">
            <a:off x="3315706" y="4974620"/>
            <a:ext cx="422604" cy="336285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5" name="b"/>
          <p:cNvSpPr txBox="1"/>
          <p:nvPr/>
        </p:nvSpPr>
        <p:spPr>
          <a:xfrm>
            <a:off x="3254879" y="3945482"/>
            <a:ext cx="54425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100"/>
            </a:lvl1pPr>
          </a:lstStyle>
          <a:p>
            <a:pPr/>
            <a:r>
              <a:t>b</a:t>
            </a:r>
          </a:p>
        </p:txBody>
      </p:sp>
      <p:sp>
        <p:nvSpPr>
          <p:cNvPr id="196" name="a"/>
          <p:cNvSpPr txBox="1"/>
          <p:nvPr/>
        </p:nvSpPr>
        <p:spPr>
          <a:xfrm>
            <a:off x="1305430" y="7208547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a</a:t>
            </a:r>
          </a:p>
        </p:txBody>
      </p:sp>
      <p:sp>
        <p:nvSpPr>
          <p:cNvPr id="197" name="a"/>
          <p:cNvSpPr txBox="1"/>
          <p:nvPr/>
        </p:nvSpPr>
        <p:spPr>
          <a:xfrm>
            <a:off x="2582515" y="7208547"/>
            <a:ext cx="58662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a</a:t>
            </a:r>
          </a:p>
        </p:txBody>
      </p:sp>
      <p:sp>
        <p:nvSpPr>
          <p:cNvPr id="198" name="a"/>
          <p:cNvSpPr txBox="1"/>
          <p:nvPr/>
        </p:nvSpPr>
        <p:spPr>
          <a:xfrm>
            <a:off x="5155640" y="7208547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a</a:t>
            </a:r>
          </a:p>
        </p:txBody>
      </p:sp>
      <p:sp>
        <p:nvSpPr>
          <p:cNvPr id="199" name="a"/>
          <p:cNvSpPr txBox="1"/>
          <p:nvPr/>
        </p:nvSpPr>
        <p:spPr>
          <a:xfrm>
            <a:off x="6439044" y="7208547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a</a:t>
            </a:r>
          </a:p>
        </p:txBody>
      </p:sp>
      <p:sp>
        <p:nvSpPr>
          <p:cNvPr id="200" name="a"/>
          <p:cNvSpPr txBox="1"/>
          <p:nvPr/>
        </p:nvSpPr>
        <p:spPr>
          <a:xfrm>
            <a:off x="7728767" y="7208547"/>
            <a:ext cx="58662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a</a:t>
            </a:r>
          </a:p>
        </p:txBody>
      </p:sp>
      <p:sp>
        <p:nvSpPr>
          <p:cNvPr id="201" name="b"/>
          <p:cNvSpPr txBox="1"/>
          <p:nvPr/>
        </p:nvSpPr>
        <p:spPr>
          <a:xfrm>
            <a:off x="3893421" y="7272047"/>
            <a:ext cx="54425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100"/>
            </a:lvl1pPr>
          </a:lstStyle>
          <a:p>
            <a:pPr/>
            <a:r>
              <a:t>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254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55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56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57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58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259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60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261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262" name="連接線"/>
          <p:cNvCxnSpPr>
            <a:stCxn id="1261" idx="0"/>
            <a:endCxn id="1254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63" name="連接線"/>
          <p:cNvCxnSpPr>
            <a:stCxn id="1257" idx="0"/>
            <a:endCxn id="1261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64" name="連接線"/>
          <p:cNvCxnSpPr>
            <a:stCxn id="1256" idx="0"/>
            <a:endCxn id="1257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65" name="連接線"/>
          <p:cNvCxnSpPr>
            <a:stCxn id="1257" idx="0"/>
            <a:endCxn id="1255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66" name="連接線"/>
          <p:cNvCxnSpPr>
            <a:stCxn id="1259" idx="0"/>
            <a:endCxn id="1261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67" name="連接線"/>
          <p:cNvCxnSpPr>
            <a:stCxn id="1260" idx="0"/>
            <a:endCxn id="1254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68" name="連接線"/>
          <p:cNvCxnSpPr>
            <a:stCxn id="1258" idx="0"/>
            <a:endCxn id="1260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269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1270" name="1 2 7 3 6 8"/>
          <p:cNvSpPr txBox="1"/>
          <p:nvPr/>
        </p:nvSpPr>
        <p:spPr>
          <a:xfrm>
            <a:off x="4227067" y="8212707"/>
            <a:ext cx="334822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1 2 7 3 6 8</a:t>
            </a:r>
          </a:p>
        </p:txBody>
      </p:sp>
      <p:sp>
        <p:nvSpPr>
          <p:cNvPr id="1271" name="4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72" name="5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73" name="8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276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77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78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79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80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281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82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283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284" name="連接線"/>
          <p:cNvCxnSpPr>
            <a:stCxn id="1283" idx="0"/>
            <a:endCxn id="1276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85" name="連接線"/>
          <p:cNvCxnSpPr>
            <a:stCxn id="1279" idx="0"/>
            <a:endCxn id="1283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86" name="連接線"/>
          <p:cNvCxnSpPr>
            <a:stCxn id="1278" idx="0"/>
            <a:endCxn id="1279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87" name="連接線"/>
          <p:cNvCxnSpPr>
            <a:stCxn id="1279" idx="0"/>
            <a:endCxn id="1277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88" name="連接線"/>
          <p:cNvCxnSpPr>
            <a:stCxn id="1281" idx="0"/>
            <a:endCxn id="1283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89" name="連接線"/>
          <p:cNvCxnSpPr>
            <a:stCxn id="1282" idx="0"/>
            <a:endCxn id="1276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90" name="連接線"/>
          <p:cNvCxnSpPr>
            <a:stCxn id="1280" idx="0"/>
            <a:endCxn id="1282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291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1292" name="1 2 7 3 6 8"/>
          <p:cNvSpPr txBox="1"/>
          <p:nvPr/>
        </p:nvSpPr>
        <p:spPr>
          <a:xfrm>
            <a:off x="4227067" y="8212707"/>
            <a:ext cx="334822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1 2 7 3 6 8</a:t>
            </a:r>
          </a:p>
        </p:txBody>
      </p:sp>
      <p:sp>
        <p:nvSpPr>
          <p:cNvPr id="1293" name="4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94" name="5"/>
          <p:cNvSpPr/>
          <p:nvPr/>
        </p:nvSpPr>
        <p:spPr>
          <a:xfrm>
            <a:off x="9869419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297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98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99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00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01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02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03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304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305" name="連接線"/>
          <p:cNvCxnSpPr>
            <a:stCxn id="1304" idx="0"/>
            <a:endCxn id="1297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06" name="連接線"/>
          <p:cNvCxnSpPr>
            <a:stCxn id="1300" idx="0"/>
            <a:endCxn id="1304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07" name="連接線"/>
          <p:cNvCxnSpPr>
            <a:stCxn id="1299" idx="0"/>
            <a:endCxn id="1300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08" name="連接線"/>
          <p:cNvCxnSpPr>
            <a:stCxn id="1300" idx="0"/>
            <a:endCxn id="1298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09" name="連接線"/>
          <p:cNvCxnSpPr>
            <a:stCxn id="1302" idx="0"/>
            <a:endCxn id="1304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10" name="連接線"/>
          <p:cNvCxnSpPr>
            <a:stCxn id="1303" idx="0"/>
            <a:endCxn id="1297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11" name="連接線"/>
          <p:cNvCxnSpPr>
            <a:stCxn id="1301" idx="0"/>
            <a:endCxn id="1303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312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1313" name="1 2 7 3 6 8 4"/>
          <p:cNvSpPr txBox="1"/>
          <p:nvPr/>
        </p:nvSpPr>
        <p:spPr>
          <a:xfrm>
            <a:off x="4227067" y="8212707"/>
            <a:ext cx="39593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1 2 7 3 6 8 4</a:t>
            </a:r>
          </a:p>
        </p:txBody>
      </p:sp>
      <p:sp>
        <p:nvSpPr>
          <p:cNvPr id="1314" name="5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15" name="4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318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19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20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21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22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23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24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325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326" name="連接線"/>
          <p:cNvCxnSpPr>
            <a:stCxn id="1325" idx="0"/>
            <a:endCxn id="1318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27" name="連接線"/>
          <p:cNvCxnSpPr>
            <a:stCxn id="1321" idx="0"/>
            <a:endCxn id="1325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28" name="連接線"/>
          <p:cNvCxnSpPr>
            <a:stCxn id="1320" idx="0"/>
            <a:endCxn id="1321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29" name="連接線"/>
          <p:cNvCxnSpPr>
            <a:stCxn id="1321" idx="0"/>
            <a:endCxn id="1319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30" name="連接線"/>
          <p:cNvCxnSpPr>
            <a:stCxn id="1323" idx="0"/>
            <a:endCxn id="1325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31" name="連接線"/>
          <p:cNvCxnSpPr>
            <a:stCxn id="1324" idx="0"/>
            <a:endCxn id="1318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32" name="連接線"/>
          <p:cNvCxnSpPr>
            <a:stCxn id="1322" idx="0"/>
            <a:endCxn id="1324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333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1334" name="1 2 7 3 6 8 4"/>
          <p:cNvSpPr txBox="1"/>
          <p:nvPr/>
        </p:nvSpPr>
        <p:spPr>
          <a:xfrm>
            <a:off x="4227067" y="8212707"/>
            <a:ext cx="39593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1 2 7 3 6 8 4</a:t>
            </a:r>
          </a:p>
        </p:txBody>
      </p:sp>
      <p:sp>
        <p:nvSpPr>
          <p:cNvPr id="1335" name="5"/>
          <p:cNvSpPr/>
          <p:nvPr/>
        </p:nvSpPr>
        <p:spPr>
          <a:xfrm>
            <a:off x="8894658" y="4432300"/>
            <a:ext cx="889001" cy="889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338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39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40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41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42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43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44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345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346" name="連接線"/>
          <p:cNvCxnSpPr>
            <a:stCxn id="1345" idx="0"/>
            <a:endCxn id="1338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47" name="連接線"/>
          <p:cNvCxnSpPr>
            <a:stCxn id="1341" idx="0"/>
            <a:endCxn id="1345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48" name="連接線"/>
          <p:cNvCxnSpPr>
            <a:stCxn id="1340" idx="0"/>
            <a:endCxn id="1341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49" name="連接線"/>
          <p:cNvCxnSpPr>
            <a:stCxn id="1341" idx="0"/>
            <a:endCxn id="1339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50" name="連接線"/>
          <p:cNvCxnSpPr>
            <a:stCxn id="1343" idx="0"/>
            <a:endCxn id="1345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51" name="連接線"/>
          <p:cNvCxnSpPr>
            <a:stCxn id="1344" idx="0"/>
            <a:endCxn id="1338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52" name="連接線"/>
          <p:cNvCxnSpPr>
            <a:stCxn id="1342" idx="0"/>
            <a:endCxn id="1344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353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1354" name="1 2 7 3 6 8 4 5"/>
          <p:cNvSpPr txBox="1"/>
          <p:nvPr/>
        </p:nvSpPr>
        <p:spPr>
          <a:xfrm>
            <a:off x="4227067" y="8212707"/>
            <a:ext cx="455066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1 2 7 3 6 8 4 5</a:t>
            </a:r>
          </a:p>
        </p:txBody>
      </p:sp>
      <p:sp>
        <p:nvSpPr>
          <p:cNvPr id="1355" name="5"/>
          <p:cNvSpPr/>
          <p:nvPr/>
        </p:nvSpPr>
        <p:spPr>
          <a:xfrm>
            <a:off x="6602744" y="3173917"/>
            <a:ext cx="889001" cy="889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358" name="1"/>
          <p:cNvSpPr/>
          <p:nvPr/>
        </p:nvSpPr>
        <p:spPr>
          <a:xfrm>
            <a:off x="3219317" y="3224157"/>
            <a:ext cx="661523" cy="66152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59" name="5"/>
          <p:cNvSpPr/>
          <p:nvPr/>
        </p:nvSpPr>
        <p:spPr>
          <a:xfrm>
            <a:off x="260630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60" name="4"/>
          <p:cNvSpPr/>
          <p:nvPr/>
        </p:nvSpPr>
        <p:spPr>
          <a:xfrm>
            <a:off x="1371467" y="5867921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61" name="3"/>
          <p:cNvSpPr/>
          <p:nvPr/>
        </p:nvSpPr>
        <p:spPr>
          <a:xfrm>
            <a:off x="198888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62" name="8"/>
          <p:cNvSpPr/>
          <p:nvPr/>
        </p:nvSpPr>
        <p:spPr>
          <a:xfrm>
            <a:off x="445856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63" name="6"/>
          <p:cNvSpPr/>
          <p:nvPr/>
        </p:nvSpPr>
        <p:spPr>
          <a:xfrm>
            <a:off x="3223727" y="4985892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64" name="7"/>
          <p:cNvSpPr/>
          <p:nvPr/>
        </p:nvSpPr>
        <p:spPr>
          <a:xfrm>
            <a:off x="3841147" y="4103864"/>
            <a:ext cx="661523" cy="661523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365" name="2"/>
          <p:cNvSpPr/>
          <p:nvPr/>
        </p:nvSpPr>
        <p:spPr>
          <a:xfrm>
            <a:off x="2606307" y="4103864"/>
            <a:ext cx="661523" cy="66152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366" name="連接線"/>
          <p:cNvCxnSpPr>
            <a:stCxn id="1365" idx="0"/>
            <a:endCxn id="1358" idx="0"/>
          </p:cNvCxnSpPr>
          <p:nvPr/>
        </p:nvCxnSpPr>
        <p:spPr>
          <a:xfrm flipV="1">
            <a:off x="2937068" y="3554917"/>
            <a:ext cx="61301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67" name="連接線"/>
          <p:cNvCxnSpPr>
            <a:stCxn id="1361" idx="0"/>
            <a:endCxn id="1365" idx="0"/>
          </p:cNvCxnSpPr>
          <p:nvPr/>
        </p:nvCxnSpPr>
        <p:spPr>
          <a:xfrm flipV="1">
            <a:off x="231964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68" name="連接線"/>
          <p:cNvCxnSpPr>
            <a:stCxn id="1360" idx="0"/>
            <a:endCxn id="1361" idx="0"/>
          </p:cNvCxnSpPr>
          <p:nvPr/>
        </p:nvCxnSpPr>
        <p:spPr>
          <a:xfrm flipV="1">
            <a:off x="170222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69" name="連接線"/>
          <p:cNvCxnSpPr>
            <a:stCxn id="1361" idx="0"/>
            <a:endCxn id="1359" idx="0"/>
          </p:cNvCxnSpPr>
          <p:nvPr/>
        </p:nvCxnSpPr>
        <p:spPr>
          <a:xfrm>
            <a:off x="2319648" y="5316653"/>
            <a:ext cx="617421" cy="8820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70" name="連接線"/>
          <p:cNvCxnSpPr>
            <a:stCxn id="1363" idx="0"/>
            <a:endCxn id="1365" idx="0"/>
          </p:cNvCxnSpPr>
          <p:nvPr/>
        </p:nvCxnSpPr>
        <p:spPr>
          <a:xfrm flipH="1" flipV="1">
            <a:off x="293706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71" name="連接線"/>
          <p:cNvCxnSpPr>
            <a:stCxn id="1364" idx="0"/>
            <a:endCxn id="1358" idx="0"/>
          </p:cNvCxnSpPr>
          <p:nvPr/>
        </p:nvCxnSpPr>
        <p:spPr>
          <a:xfrm flipH="1" flipV="1">
            <a:off x="3550078" y="3554917"/>
            <a:ext cx="621831" cy="8797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72" name="連接線"/>
          <p:cNvCxnSpPr>
            <a:stCxn id="1362" idx="0"/>
            <a:endCxn id="1364" idx="0"/>
          </p:cNvCxnSpPr>
          <p:nvPr/>
        </p:nvCxnSpPr>
        <p:spPr>
          <a:xfrm flipH="1" flipV="1">
            <a:off x="4171908" y="4434625"/>
            <a:ext cx="617421" cy="8820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373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  <p:sp>
        <p:nvSpPr>
          <p:cNvPr id="1374" name="1 2 7 3 6 8 4 5"/>
          <p:cNvSpPr txBox="1"/>
          <p:nvPr/>
        </p:nvSpPr>
        <p:spPr>
          <a:xfrm>
            <a:off x="4227067" y="8212707"/>
            <a:ext cx="455066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1 2 7 3 6 8 4 5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1377" name="1"/>
          <p:cNvSpPr/>
          <p:nvPr/>
        </p:nvSpPr>
        <p:spPr>
          <a:xfrm>
            <a:off x="6026150" y="2543342"/>
            <a:ext cx="952500" cy="952501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78" name="5"/>
          <p:cNvSpPr/>
          <p:nvPr/>
        </p:nvSpPr>
        <p:spPr>
          <a:xfrm>
            <a:off x="5143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79" name="4"/>
          <p:cNvSpPr/>
          <p:nvPr/>
        </p:nvSpPr>
        <p:spPr>
          <a:xfrm>
            <a:off x="3365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80" name="3"/>
          <p:cNvSpPr/>
          <p:nvPr/>
        </p:nvSpPr>
        <p:spPr>
          <a:xfrm>
            <a:off x="4254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81" name="8"/>
          <p:cNvSpPr/>
          <p:nvPr/>
        </p:nvSpPr>
        <p:spPr>
          <a:xfrm>
            <a:off x="7810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82" name="6"/>
          <p:cNvSpPr/>
          <p:nvPr/>
        </p:nvSpPr>
        <p:spPr>
          <a:xfrm>
            <a:off x="6032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83" name="7"/>
          <p:cNvSpPr/>
          <p:nvPr/>
        </p:nvSpPr>
        <p:spPr>
          <a:xfrm>
            <a:off x="6921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384" name="2"/>
          <p:cNvSpPr/>
          <p:nvPr/>
        </p:nvSpPr>
        <p:spPr>
          <a:xfrm>
            <a:off x="5143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385" name="連接線"/>
          <p:cNvCxnSpPr>
            <a:stCxn id="1384" idx="0"/>
            <a:endCxn id="1377" idx="0"/>
          </p:cNvCxnSpPr>
          <p:nvPr/>
        </p:nvCxnSpPr>
        <p:spPr>
          <a:xfrm flipV="1">
            <a:off x="5619750" y="3019592"/>
            <a:ext cx="8826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86" name="連接線"/>
          <p:cNvCxnSpPr>
            <a:stCxn id="1380" idx="0"/>
            <a:endCxn id="1384" idx="0"/>
          </p:cNvCxnSpPr>
          <p:nvPr/>
        </p:nvCxnSpPr>
        <p:spPr>
          <a:xfrm flipV="1">
            <a:off x="4730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87" name="連接線"/>
          <p:cNvCxnSpPr>
            <a:stCxn id="1379" idx="0"/>
            <a:endCxn id="1380" idx="0"/>
          </p:cNvCxnSpPr>
          <p:nvPr/>
        </p:nvCxnSpPr>
        <p:spPr>
          <a:xfrm flipV="1">
            <a:off x="3841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88" name="連接線"/>
          <p:cNvCxnSpPr>
            <a:stCxn id="1380" idx="0"/>
            <a:endCxn id="1378" idx="0"/>
          </p:cNvCxnSpPr>
          <p:nvPr/>
        </p:nvCxnSpPr>
        <p:spPr>
          <a:xfrm>
            <a:off x="4730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89" name="連接線"/>
          <p:cNvCxnSpPr>
            <a:stCxn id="1382" idx="0"/>
            <a:endCxn id="1384" idx="0"/>
          </p:cNvCxnSpPr>
          <p:nvPr/>
        </p:nvCxnSpPr>
        <p:spPr>
          <a:xfrm flipH="1" flipV="1">
            <a:off x="5619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90" name="連接線"/>
          <p:cNvCxnSpPr>
            <a:stCxn id="1383" idx="0"/>
            <a:endCxn id="1377" idx="0"/>
          </p:cNvCxnSpPr>
          <p:nvPr/>
        </p:nvCxnSpPr>
        <p:spPr>
          <a:xfrm flipH="1" flipV="1">
            <a:off x="6502400" y="3019592"/>
            <a:ext cx="8953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91" name="連接線"/>
          <p:cNvCxnSpPr>
            <a:stCxn id="1381" idx="0"/>
            <a:endCxn id="1383" idx="0"/>
          </p:cNvCxnSpPr>
          <p:nvPr/>
        </p:nvCxnSpPr>
        <p:spPr>
          <a:xfrm flipH="1" flipV="1">
            <a:off x="7397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392" name="1"/>
          <p:cNvSpPr txBox="1"/>
          <p:nvPr/>
        </p:nvSpPr>
        <p:spPr>
          <a:xfrm>
            <a:off x="4227067" y="8212707"/>
            <a:ext cx="3619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</a:t>
            </a:r>
          </a:p>
        </p:txBody>
      </p:sp>
      <p:sp>
        <p:nvSpPr>
          <p:cNvPr id="1393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1396" name="1"/>
          <p:cNvSpPr/>
          <p:nvPr/>
        </p:nvSpPr>
        <p:spPr>
          <a:xfrm>
            <a:off x="6026150" y="2543342"/>
            <a:ext cx="952500" cy="95250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97" name="5"/>
          <p:cNvSpPr/>
          <p:nvPr/>
        </p:nvSpPr>
        <p:spPr>
          <a:xfrm>
            <a:off x="5143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98" name="4"/>
          <p:cNvSpPr/>
          <p:nvPr/>
        </p:nvSpPr>
        <p:spPr>
          <a:xfrm>
            <a:off x="3365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99" name="3"/>
          <p:cNvSpPr/>
          <p:nvPr/>
        </p:nvSpPr>
        <p:spPr>
          <a:xfrm>
            <a:off x="4254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00" name="8"/>
          <p:cNvSpPr/>
          <p:nvPr/>
        </p:nvSpPr>
        <p:spPr>
          <a:xfrm>
            <a:off x="7810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01" name="6"/>
          <p:cNvSpPr/>
          <p:nvPr/>
        </p:nvSpPr>
        <p:spPr>
          <a:xfrm>
            <a:off x="6032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02" name="7"/>
          <p:cNvSpPr/>
          <p:nvPr/>
        </p:nvSpPr>
        <p:spPr>
          <a:xfrm>
            <a:off x="6921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03" name="2"/>
          <p:cNvSpPr/>
          <p:nvPr/>
        </p:nvSpPr>
        <p:spPr>
          <a:xfrm>
            <a:off x="5143500" y="3810000"/>
            <a:ext cx="952500" cy="952500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404" name="連接線"/>
          <p:cNvCxnSpPr>
            <a:stCxn id="1403" idx="0"/>
            <a:endCxn id="1396" idx="0"/>
          </p:cNvCxnSpPr>
          <p:nvPr/>
        </p:nvCxnSpPr>
        <p:spPr>
          <a:xfrm flipV="1">
            <a:off x="5619750" y="3019592"/>
            <a:ext cx="8826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05" name="連接線"/>
          <p:cNvCxnSpPr>
            <a:stCxn id="1399" idx="0"/>
            <a:endCxn id="1403" idx="0"/>
          </p:cNvCxnSpPr>
          <p:nvPr/>
        </p:nvCxnSpPr>
        <p:spPr>
          <a:xfrm flipV="1">
            <a:off x="4730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06" name="連接線"/>
          <p:cNvCxnSpPr>
            <a:stCxn id="1398" idx="0"/>
            <a:endCxn id="1399" idx="0"/>
          </p:cNvCxnSpPr>
          <p:nvPr/>
        </p:nvCxnSpPr>
        <p:spPr>
          <a:xfrm flipV="1">
            <a:off x="3841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07" name="連接線"/>
          <p:cNvCxnSpPr>
            <a:stCxn id="1399" idx="0"/>
            <a:endCxn id="1397" idx="0"/>
          </p:cNvCxnSpPr>
          <p:nvPr/>
        </p:nvCxnSpPr>
        <p:spPr>
          <a:xfrm>
            <a:off x="4730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08" name="連接線"/>
          <p:cNvCxnSpPr>
            <a:stCxn id="1401" idx="0"/>
            <a:endCxn id="1403" idx="0"/>
          </p:cNvCxnSpPr>
          <p:nvPr/>
        </p:nvCxnSpPr>
        <p:spPr>
          <a:xfrm flipH="1" flipV="1">
            <a:off x="5619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09" name="連接線"/>
          <p:cNvCxnSpPr>
            <a:stCxn id="1402" idx="0"/>
            <a:endCxn id="1396" idx="0"/>
          </p:cNvCxnSpPr>
          <p:nvPr/>
        </p:nvCxnSpPr>
        <p:spPr>
          <a:xfrm flipH="1" flipV="1">
            <a:off x="6502400" y="3019592"/>
            <a:ext cx="8953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10" name="連接線"/>
          <p:cNvCxnSpPr>
            <a:stCxn id="1400" idx="0"/>
            <a:endCxn id="1402" idx="0"/>
          </p:cNvCxnSpPr>
          <p:nvPr/>
        </p:nvCxnSpPr>
        <p:spPr>
          <a:xfrm flipH="1" flipV="1">
            <a:off x="7397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411" name="1 2"/>
          <p:cNvSpPr txBox="1"/>
          <p:nvPr/>
        </p:nvSpPr>
        <p:spPr>
          <a:xfrm>
            <a:off x="4227067" y="8212707"/>
            <a:ext cx="9662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</a:t>
            </a:r>
          </a:p>
        </p:txBody>
      </p:sp>
      <p:sp>
        <p:nvSpPr>
          <p:cNvPr id="1412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1415" name="1"/>
          <p:cNvSpPr/>
          <p:nvPr/>
        </p:nvSpPr>
        <p:spPr>
          <a:xfrm>
            <a:off x="6026150" y="2543342"/>
            <a:ext cx="952500" cy="95250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16" name="5"/>
          <p:cNvSpPr/>
          <p:nvPr/>
        </p:nvSpPr>
        <p:spPr>
          <a:xfrm>
            <a:off x="5143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17" name="4"/>
          <p:cNvSpPr/>
          <p:nvPr/>
        </p:nvSpPr>
        <p:spPr>
          <a:xfrm>
            <a:off x="3365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18" name="3"/>
          <p:cNvSpPr/>
          <p:nvPr/>
        </p:nvSpPr>
        <p:spPr>
          <a:xfrm>
            <a:off x="4254500" y="5080000"/>
            <a:ext cx="952500" cy="952500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19" name="8"/>
          <p:cNvSpPr/>
          <p:nvPr/>
        </p:nvSpPr>
        <p:spPr>
          <a:xfrm>
            <a:off x="7810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20" name="6"/>
          <p:cNvSpPr/>
          <p:nvPr/>
        </p:nvSpPr>
        <p:spPr>
          <a:xfrm>
            <a:off x="6032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21" name="7"/>
          <p:cNvSpPr/>
          <p:nvPr/>
        </p:nvSpPr>
        <p:spPr>
          <a:xfrm>
            <a:off x="6921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22" name="2"/>
          <p:cNvSpPr/>
          <p:nvPr/>
        </p:nvSpPr>
        <p:spPr>
          <a:xfrm>
            <a:off x="5143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423" name="連接線"/>
          <p:cNvCxnSpPr>
            <a:stCxn id="1422" idx="0"/>
            <a:endCxn id="1415" idx="0"/>
          </p:cNvCxnSpPr>
          <p:nvPr/>
        </p:nvCxnSpPr>
        <p:spPr>
          <a:xfrm flipV="1">
            <a:off x="5619750" y="3019592"/>
            <a:ext cx="8826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24" name="連接線"/>
          <p:cNvCxnSpPr>
            <a:stCxn id="1418" idx="0"/>
            <a:endCxn id="1422" idx="0"/>
          </p:cNvCxnSpPr>
          <p:nvPr/>
        </p:nvCxnSpPr>
        <p:spPr>
          <a:xfrm flipV="1">
            <a:off x="4730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25" name="連接線"/>
          <p:cNvCxnSpPr>
            <a:stCxn id="1417" idx="0"/>
            <a:endCxn id="1418" idx="0"/>
          </p:cNvCxnSpPr>
          <p:nvPr/>
        </p:nvCxnSpPr>
        <p:spPr>
          <a:xfrm flipV="1">
            <a:off x="3841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26" name="連接線"/>
          <p:cNvCxnSpPr>
            <a:stCxn id="1418" idx="0"/>
            <a:endCxn id="1416" idx="0"/>
          </p:cNvCxnSpPr>
          <p:nvPr/>
        </p:nvCxnSpPr>
        <p:spPr>
          <a:xfrm>
            <a:off x="4730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27" name="連接線"/>
          <p:cNvCxnSpPr>
            <a:stCxn id="1420" idx="0"/>
            <a:endCxn id="1422" idx="0"/>
          </p:cNvCxnSpPr>
          <p:nvPr/>
        </p:nvCxnSpPr>
        <p:spPr>
          <a:xfrm flipH="1" flipV="1">
            <a:off x="5619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28" name="連接線"/>
          <p:cNvCxnSpPr>
            <a:stCxn id="1421" idx="0"/>
            <a:endCxn id="1415" idx="0"/>
          </p:cNvCxnSpPr>
          <p:nvPr/>
        </p:nvCxnSpPr>
        <p:spPr>
          <a:xfrm flipH="1" flipV="1">
            <a:off x="6502400" y="3019592"/>
            <a:ext cx="8953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29" name="連接線"/>
          <p:cNvCxnSpPr>
            <a:stCxn id="1419" idx="0"/>
            <a:endCxn id="1421" idx="0"/>
          </p:cNvCxnSpPr>
          <p:nvPr/>
        </p:nvCxnSpPr>
        <p:spPr>
          <a:xfrm flipH="1" flipV="1">
            <a:off x="7397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430" name="1 2 3"/>
          <p:cNvSpPr txBox="1"/>
          <p:nvPr/>
        </p:nvSpPr>
        <p:spPr>
          <a:xfrm>
            <a:off x="4227067" y="8212707"/>
            <a:ext cx="15758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1 2 3</a:t>
            </a:r>
          </a:p>
        </p:txBody>
      </p:sp>
      <p:sp>
        <p:nvSpPr>
          <p:cNvPr id="1431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1434" name="1"/>
          <p:cNvSpPr/>
          <p:nvPr/>
        </p:nvSpPr>
        <p:spPr>
          <a:xfrm>
            <a:off x="6026150" y="2543342"/>
            <a:ext cx="952500" cy="95250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35" name="5"/>
          <p:cNvSpPr/>
          <p:nvPr/>
        </p:nvSpPr>
        <p:spPr>
          <a:xfrm>
            <a:off x="5143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36" name="4"/>
          <p:cNvSpPr/>
          <p:nvPr/>
        </p:nvSpPr>
        <p:spPr>
          <a:xfrm>
            <a:off x="3365500" y="6350000"/>
            <a:ext cx="952500" cy="952500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37" name="3"/>
          <p:cNvSpPr/>
          <p:nvPr/>
        </p:nvSpPr>
        <p:spPr>
          <a:xfrm>
            <a:off x="4254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38" name="8"/>
          <p:cNvSpPr/>
          <p:nvPr/>
        </p:nvSpPr>
        <p:spPr>
          <a:xfrm>
            <a:off x="7810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39" name="6"/>
          <p:cNvSpPr/>
          <p:nvPr/>
        </p:nvSpPr>
        <p:spPr>
          <a:xfrm>
            <a:off x="6032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40" name="7"/>
          <p:cNvSpPr/>
          <p:nvPr/>
        </p:nvSpPr>
        <p:spPr>
          <a:xfrm>
            <a:off x="6921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41" name="2"/>
          <p:cNvSpPr/>
          <p:nvPr/>
        </p:nvSpPr>
        <p:spPr>
          <a:xfrm>
            <a:off x="5143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442" name="連接線"/>
          <p:cNvCxnSpPr>
            <a:stCxn id="1441" idx="0"/>
            <a:endCxn id="1434" idx="0"/>
          </p:cNvCxnSpPr>
          <p:nvPr/>
        </p:nvCxnSpPr>
        <p:spPr>
          <a:xfrm flipV="1">
            <a:off x="5619750" y="3019592"/>
            <a:ext cx="8826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43" name="連接線"/>
          <p:cNvCxnSpPr>
            <a:stCxn id="1437" idx="0"/>
            <a:endCxn id="1441" idx="0"/>
          </p:cNvCxnSpPr>
          <p:nvPr/>
        </p:nvCxnSpPr>
        <p:spPr>
          <a:xfrm flipV="1">
            <a:off x="4730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44" name="連接線"/>
          <p:cNvCxnSpPr>
            <a:stCxn id="1436" idx="0"/>
            <a:endCxn id="1437" idx="0"/>
          </p:cNvCxnSpPr>
          <p:nvPr/>
        </p:nvCxnSpPr>
        <p:spPr>
          <a:xfrm flipV="1">
            <a:off x="3841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45" name="連接線"/>
          <p:cNvCxnSpPr>
            <a:stCxn id="1437" idx="0"/>
            <a:endCxn id="1435" idx="0"/>
          </p:cNvCxnSpPr>
          <p:nvPr/>
        </p:nvCxnSpPr>
        <p:spPr>
          <a:xfrm>
            <a:off x="4730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46" name="連接線"/>
          <p:cNvCxnSpPr>
            <a:stCxn id="1439" idx="0"/>
            <a:endCxn id="1441" idx="0"/>
          </p:cNvCxnSpPr>
          <p:nvPr/>
        </p:nvCxnSpPr>
        <p:spPr>
          <a:xfrm flipH="1" flipV="1">
            <a:off x="5619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47" name="連接線"/>
          <p:cNvCxnSpPr>
            <a:stCxn id="1440" idx="0"/>
            <a:endCxn id="1434" idx="0"/>
          </p:cNvCxnSpPr>
          <p:nvPr/>
        </p:nvCxnSpPr>
        <p:spPr>
          <a:xfrm flipH="1" flipV="1">
            <a:off x="6502400" y="3019592"/>
            <a:ext cx="8953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48" name="連接線"/>
          <p:cNvCxnSpPr>
            <a:stCxn id="1438" idx="0"/>
            <a:endCxn id="1440" idx="0"/>
          </p:cNvCxnSpPr>
          <p:nvPr/>
        </p:nvCxnSpPr>
        <p:spPr>
          <a:xfrm flipH="1" flipV="1">
            <a:off x="7397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449" name="1 2 3 4"/>
          <p:cNvSpPr txBox="1"/>
          <p:nvPr/>
        </p:nvSpPr>
        <p:spPr>
          <a:xfrm>
            <a:off x="4227067" y="8212707"/>
            <a:ext cx="218694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1 2 3 4</a:t>
            </a:r>
          </a:p>
        </p:txBody>
      </p:sp>
      <p:sp>
        <p:nvSpPr>
          <p:cNvPr id="1450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可伸縮陣列…"/>
          <p:cNvSpPr txBox="1"/>
          <p:nvPr>
            <p:ph type="body" sz="half" idx="1"/>
          </p:nvPr>
        </p:nvSpPr>
        <p:spPr>
          <a:xfrm>
            <a:off x="698500" y="2362200"/>
            <a:ext cx="11607800" cy="2922295"/>
          </a:xfrm>
          <a:prstGeom prst="rect">
            <a:avLst/>
          </a:prstGeom>
        </p:spPr>
        <p:txBody>
          <a:bodyPr/>
          <a:lstStyle/>
          <a:p>
            <a:pPr marL="380999" indent="-380999">
              <a:defRPr sz="2500"/>
            </a:pPr>
            <a:r>
              <a:t>可伸縮陣列</a:t>
            </a:r>
          </a:p>
          <a:p>
            <a:pPr marL="380999" indent="-380999">
              <a:defRPr sz="2500"/>
            </a:pPr>
            <a:r>
              <a:t>記憶體空間以2的冪次增加（不是無限增加）</a:t>
            </a:r>
          </a:p>
          <a:p>
            <a:pPr marL="380999" indent="-380999">
              <a:defRPr sz="2500">
                <a:solidFill>
                  <a:srgbClr val="FF2600"/>
                </a:solidFill>
              </a:defRPr>
            </a:pPr>
            <a:r>
              <a:t>優點：繼承陣列拿取快、存取快的優點，解決了大小限制問題</a:t>
            </a:r>
          </a:p>
          <a:p>
            <a:pPr marL="380999" indent="-380999">
              <a:defRPr sz="2500">
                <a:solidFill>
                  <a:srgbClr val="0433FF"/>
                </a:solidFill>
              </a:defRPr>
            </a:pPr>
            <a:r>
              <a:t>缺點：插入問題還是沒有解決</a:t>
            </a:r>
          </a:p>
        </p:txBody>
      </p:sp>
      <p:sp>
        <p:nvSpPr>
          <p:cNvPr id="204" name="動態陣列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動態陣列</a:t>
            </a:r>
          </a:p>
        </p:txBody>
      </p:sp>
      <p:sp>
        <p:nvSpPr>
          <p:cNvPr id="205" name="Dynamic Ar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Dynamic Array</a:t>
            </a:r>
          </a:p>
        </p:txBody>
      </p:sp>
      <p:sp>
        <p:nvSpPr>
          <p:cNvPr id="206" name="正方形"/>
          <p:cNvSpPr/>
          <p:nvPr/>
        </p:nvSpPr>
        <p:spPr>
          <a:xfrm>
            <a:off x="736254" y="5593665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7" name="正方形"/>
          <p:cNvSpPr/>
          <p:nvPr/>
        </p:nvSpPr>
        <p:spPr>
          <a:xfrm>
            <a:off x="2013338" y="5593665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8" name="正方形"/>
          <p:cNvSpPr/>
          <p:nvPr/>
        </p:nvSpPr>
        <p:spPr>
          <a:xfrm>
            <a:off x="3303061" y="5593665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9" name="a"/>
          <p:cNvSpPr txBox="1"/>
          <p:nvPr/>
        </p:nvSpPr>
        <p:spPr>
          <a:xfrm>
            <a:off x="1077941" y="5568265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a</a:t>
            </a:r>
          </a:p>
        </p:txBody>
      </p:sp>
      <p:sp>
        <p:nvSpPr>
          <p:cNvPr id="210" name="a"/>
          <p:cNvSpPr txBox="1"/>
          <p:nvPr/>
        </p:nvSpPr>
        <p:spPr>
          <a:xfrm>
            <a:off x="2355025" y="5561915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a</a:t>
            </a:r>
          </a:p>
        </p:txBody>
      </p:sp>
      <p:sp>
        <p:nvSpPr>
          <p:cNvPr id="211" name="a"/>
          <p:cNvSpPr txBox="1"/>
          <p:nvPr/>
        </p:nvSpPr>
        <p:spPr>
          <a:xfrm>
            <a:off x="3670642" y="5561915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a</a:t>
            </a:r>
          </a:p>
        </p:txBody>
      </p:sp>
      <p:sp>
        <p:nvSpPr>
          <p:cNvPr id="212" name="箭頭"/>
          <p:cNvSpPr/>
          <p:nvPr/>
        </p:nvSpPr>
        <p:spPr>
          <a:xfrm rot="10800000">
            <a:off x="6621456" y="6006013"/>
            <a:ext cx="1493552" cy="635001"/>
          </a:xfrm>
          <a:prstGeom prst="rightArrow">
            <a:avLst>
              <a:gd name="adj1" fmla="val 47516"/>
              <a:gd name="adj2" fmla="val 7683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3" name="a"/>
          <p:cNvSpPr txBox="1"/>
          <p:nvPr/>
        </p:nvSpPr>
        <p:spPr>
          <a:xfrm>
            <a:off x="8355823" y="5571440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a</a:t>
            </a:r>
          </a:p>
        </p:txBody>
      </p:sp>
      <p:sp>
        <p:nvSpPr>
          <p:cNvPr id="214" name="正方形"/>
          <p:cNvSpPr/>
          <p:nvPr/>
        </p:nvSpPr>
        <p:spPr>
          <a:xfrm>
            <a:off x="736871" y="7204586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5" name="正方形"/>
          <p:cNvSpPr/>
          <p:nvPr/>
        </p:nvSpPr>
        <p:spPr>
          <a:xfrm>
            <a:off x="2013955" y="7204586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6" name="正方形"/>
          <p:cNvSpPr/>
          <p:nvPr/>
        </p:nvSpPr>
        <p:spPr>
          <a:xfrm>
            <a:off x="3303678" y="7204586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7" name="正方形"/>
          <p:cNvSpPr/>
          <p:nvPr/>
        </p:nvSpPr>
        <p:spPr>
          <a:xfrm>
            <a:off x="4593401" y="7204586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8" name="正方形"/>
          <p:cNvSpPr/>
          <p:nvPr/>
        </p:nvSpPr>
        <p:spPr>
          <a:xfrm>
            <a:off x="5870485" y="7204586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9" name="正方形"/>
          <p:cNvSpPr/>
          <p:nvPr/>
        </p:nvSpPr>
        <p:spPr>
          <a:xfrm>
            <a:off x="7172846" y="7204586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0" name="a"/>
          <p:cNvSpPr txBox="1"/>
          <p:nvPr/>
        </p:nvSpPr>
        <p:spPr>
          <a:xfrm>
            <a:off x="1065303" y="7179186"/>
            <a:ext cx="58662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a</a:t>
            </a:r>
          </a:p>
        </p:txBody>
      </p:sp>
      <p:sp>
        <p:nvSpPr>
          <p:cNvPr id="221" name="a"/>
          <p:cNvSpPr txBox="1"/>
          <p:nvPr/>
        </p:nvSpPr>
        <p:spPr>
          <a:xfrm>
            <a:off x="2342387" y="7179186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a</a:t>
            </a:r>
          </a:p>
        </p:txBody>
      </p:sp>
      <p:sp>
        <p:nvSpPr>
          <p:cNvPr id="222" name="a"/>
          <p:cNvSpPr txBox="1"/>
          <p:nvPr/>
        </p:nvSpPr>
        <p:spPr>
          <a:xfrm>
            <a:off x="4915513" y="7179186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a</a:t>
            </a:r>
          </a:p>
        </p:txBody>
      </p:sp>
      <p:sp>
        <p:nvSpPr>
          <p:cNvPr id="223" name="正方形"/>
          <p:cNvSpPr/>
          <p:nvPr/>
        </p:nvSpPr>
        <p:spPr>
          <a:xfrm>
            <a:off x="4573826" y="5593665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4" name="a"/>
          <p:cNvSpPr txBox="1"/>
          <p:nvPr/>
        </p:nvSpPr>
        <p:spPr>
          <a:xfrm>
            <a:off x="4903600" y="5582288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a</a:t>
            </a:r>
          </a:p>
        </p:txBody>
      </p:sp>
      <p:sp>
        <p:nvSpPr>
          <p:cNvPr id="225" name="a"/>
          <p:cNvSpPr txBox="1"/>
          <p:nvPr/>
        </p:nvSpPr>
        <p:spPr>
          <a:xfrm>
            <a:off x="3635269" y="7160135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a</a:t>
            </a:r>
          </a:p>
        </p:txBody>
      </p:sp>
      <p:sp>
        <p:nvSpPr>
          <p:cNvPr id="226" name="正方形"/>
          <p:cNvSpPr/>
          <p:nvPr/>
        </p:nvSpPr>
        <p:spPr>
          <a:xfrm>
            <a:off x="8449931" y="7204586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7" name="正方形"/>
          <p:cNvSpPr/>
          <p:nvPr/>
        </p:nvSpPr>
        <p:spPr>
          <a:xfrm>
            <a:off x="9752293" y="7204586"/>
            <a:ext cx="1270001" cy="12700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8" name="擴增兩倍！"/>
          <p:cNvSpPr txBox="1"/>
          <p:nvPr/>
        </p:nvSpPr>
        <p:spPr>
          <a:xfrm>
            <a:off x="5328452" y="8776084"/>
            <a:ext cx="201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擴增兩倍！</a:t>
            </a:r>
          </a:p>
        </p:txBody>
      </p:sp>
      <p:sp>
        <p:nvSpPr>
          <p:cNvPr id="229" name="a"/>
          <p:cNvSpPr txBox="1"/>
          <p:nvPr/>
        </p:nvSpPr>
        <p:spPr>
          <a:xfrm>
            <a:off x="6195756" y="7160135"/>
            <a:ext cx="5866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1453" name="1"/>
          <p:cNvSpPr/>
          <p:nvPr/>
        </p:nvSpPr>
        <p:spPr>
          <a:xfrm>
            <a:off x="6026150" y="2543342"/>
            <a:ext cx="952500" cy="95250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54" name="5"/>
          <p:cNvSpPr/>
          <p:nvPr/>
        </p:nvSpPr>
        <p:spPr>
          <a:xfrm>
            <a:off x="5143500" y="6350000"/>
            <a:ext cx="952500" cy="952500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55" name="4"/>
          <p:cNvSpPr/>
          <p:nvPr/>
        </p:nvSpPr>
        <p:spPr>
          <a:xfrm>
            <a:off x="3365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56" name="3"/>
          <p:cNvSpPr/>
          <p:nvPr/>
        </p:nvSpPr>
        <p:spPr>
          <a:xfrm>
            <a:off x="4254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57" name="8"/>
          <p:cNvSpPr/>
          <p:nvPr/>
        </p:nvSpPr>
        <p:spPr>
          <a:xfrm>
            <a:off x="7810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58" name="6"/>
          <p:cNvSpPr/>
          <p:nvPr/>
        </p:nvSpPr>
        <p:spPr>
          <a:xfrm>
            <a:off x="6032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59" name="7"/>
          <p:cNvSpPr/>
          <p:nvPr/>
        </p:nvSpPr>
        <p:spPr>
          <a:xfrm>
            <a:off x="6921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60" name="2"/>
          <p:cNvSpPr/>
          <p:nvPr/>
        </p:nvSpPr>
        <p:spPr>
          <a:xfrm>
            <a:off x="5143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461" name="連接線"/>
          <p:cNvCxnSpPr>
            <a:stCxn id="1460" idx="0"/>
            <a:endCxn id="1453" idx="0"/>
          </p:cNvCxnSpPr>
          <p:nvPr/>
        </p:nvCxnSpPr>
        <p:spPr>
          <a:xfrm flipV="1">
            <a:off x="5619750" y="3019592"/>
            <a:ext cx="8826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62" name="連接線"/>
          <p:cNvCxnSpPr>
            <a:stCxn id="1456" idx="0"/>
            <a:endCxn id="1460" idx="0"/>
          </p:cNvCxnSpPr>
          <p:nvPr/>
        </p:nvCxnSpPr>
        <p:spPr>
          <a:xfrm flipV="1">
            <a:off x="4730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63" name="連接線"/>
          <p:cNvCxnSpPr>
            <a:stCxn id="1455" idx="0"/>
            <a:endCxn id="1456" idx="0"/>
          </p:cNvCxnSpPr>
          <p:nvPr/>
        </p:nvCxnSpPr>
        <p:spPr>
          <a:xfrm flipV="1">
            <a:off x="3841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64" name="連接線"/>
          <p:cNvCxnSpPr>
            <a:stCxn id="1456" idx="0"/>
            <a:endCxn id="1454" idx="0"/>
          </p:cNvCxnSpPr>
          <p:nvPr/>
        </p:nvCxnSpPr>
        <p:spPr>
          <a:xfrm>
            <a:off x="4730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65" name="連接線"/>
          <p:cNvCxnSpPr>
            <a:stCxn id="1458" idx="0"/>
            <a:endCxn id="1460" idx="0"/>
          </p:cNvCxnSpPr>
          <p:nvPr/>
        </p:nvCxnSpPr>
        <p:spPr>
          <a:xfrm flipH="1" flipV="1">
            <a:off x="5619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66" name="連接線"/>
          <p:cNvCxnSpPr>
            <a:stCxn id="1459" idx="0"/>
            <a:endCxn id="1453" idx="0"/>
          </p:cNvCxnSpPr>
          <p:nvPr/>
        </p:nvCxnSpPr>
        <p:spPr>
          <a:xfrm flipH="1" flipV="1">
            <a:off x="6502400" y="3019592"/>
            <a:ext cx="8953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67" name="連接線"/>
          <p:cNvCxnSpPr>
            <a:stCxn id="1457" idx="0"/>
            <a:endCxn id="1459" idx="0"/>
          </p:cNvCxnSpPr>
          <p:nvPr/>
        </p:nvCxnSpPr>
        <p:spPr>
          <a:xfrm flipH="1" flipV="1">
            <a:off x="7397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468" name="1 2 3 4 5"/>
          <p:cNvSpPr txBox="1"/>
          <p:nvPr/>
        </p:nvSpPr>
        <p:spPr>
          <a:xfrm>
            <a:off x="4227067" y="8212707"/>
            <a:ext cx="27782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1 2 3 4 5</a:t>
            </a:r>
          </a:p>
        </p:txBody>
      </p:sp>
      <p:sp>
        <p:nvSpPr>
          <p:cNvPr id="1469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1472" name="1"/>
          <p:cNvSpPr/>
          <p:nvPr/>
        </p:nvSpPr>
        <p:spPr>
          <a:xfrm>
            <a:off x="6026150" y="2543342"/>
            <a:ext cx="952500" cy="95250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73" name="5"/>
          <p:cNvSpPr/>
          <p:nvPr/>
        </p:nvSpPr>
        <p:spPr>
          <a:xfrm>
            <a:off x="5143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74" name="4"/>
          <p:cNvSpPr/>
          <p:nvPr/>
        </p:nvSpPr>
        <p:spPr>
          <a:xfrm>
            <a:off x="3365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75" name="3"/>
          <p:cNvSpPr/>
          <p:nvPr/>
        </p:nvSpPr>
        <p:spPr>
          <a:xfrm>
            <a:off x="4254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76" name="8"/>
          <p:cNvSpPr/>
          <p:nvPr/>
        </p:nvSpPr>
        <p:spPr>
          <a:xfrm>
            <a:off x="7810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77" name="6"/>
          <p:cNvSpPr/>
          <p:nvPr/>
        </p:nvSpPr>
        <p:spPr>
          <a:xfrm>
            <a:off x="6032500" y="5080000"/>
            <a:ext cx="952500" cy="952500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78" name="7"/>
          <p:cNvSpPr/>
          <p:nvPr/>
        </p:nvSpPr>
        <p:spPr>
          <a:xfrm>
            <a:off x="6921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79" name="2"/>
          <p:cNvSpPr/>
          <p:nvPr/>
        </p:nvSpPr>
        <p:spPr>
          <a:xfrm>
            <a:off x="5143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480" name="連接線"/>
          <p:cNvCxnSpPr>
            <a:stCxn id="1479" idx="0"/>
            <a:endCxn id="1472" idx="0"/>
          </p:cNvCxnSpPr>
          <p:nvPr/>
        </p:nvCxnSpPr>
        <p:spPr>
          <a:xfrm flipV="1">
            <a:off x="5619750" y="3019592"/>
            <a:ext cx="8826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81" name="連接線"/>
          <p:cNvCxnSpPr>
            <a:stCxn id="1475" idx="0"/>
            <a:endCxn id="1479" idx="0"/>
          </p:cNvCxnSpPr>
          <p:nvPr/>
        </p:nvCxnSpPr>
        <p:spPr>
          <a:xfrm flipV="1">
            <a:off x="4730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82" name="連接線"/>
          <p:cNvCxnSpPr>
            <a:stCxn id="1474" idx="0"/>
            <a:endCxn id="1475" idx="0"/>
          </p:cNvCxnSpPr>
          <p:nvPr/>
        </p:nvCxnSpPr>
        <p:spPr>
          <a:xfrm flipV="1">
            <a:off x="3841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83" name="連接線"/>
          <p:cNvCxnSpPr>
            <a:stCxn id="1475" idx="0"/>
            <a:endCxn id="1473" idx="0"/>
          </p:cNvCxnSpPr>
          <p:nvPr/>
        </p:nvCxnSpPr>
        <p:spPr>
          <a:xfrm>
            <a:off x="4730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84" name="連接線"/>
          <p:cNvCxnSpPr>
            <a:stCxn id="1477" idx="0"/>
            <a:endCxn id="1479" idx="0"/>
          </p:cNvCxnSpPr>
          <p:nvPr/>
        </p:nvCxnSpPr>
        <p:spPr>
          <a:xfrm flipH="1" flipV="1">
            <a:off x="5619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85" name="連接線"/>
          <p:cNvCxnSpPr>
            <a:stCxn id="1478" idx="0"/>
            <a:endCxn id="1472" idx="0"/>
          </p:cNvCxnSpPr>
          <p:nvPr/>
        </p:nvCxnSpPr>
        <p:spPr>
          <a:xfrm flipH="1" flipV="1">
            <a:off x="6502400" y="3019592"/>
            <a:ext cx="8953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86" name="連接線"/>
          <p:cNvCxnSpPr>
            <a:stCxn id="1476" idx="0"/>
            <a:endCxn id="1478" idx="0"/>
          </p:cNvCxnSpPr>
          <p:nvPr/>
        </p:nvCxnSpPr>
        <p:spPr>
          <a:xfrm flipH="1" flipV="1">
            <a:off x="7397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487" name="1 2 3 4 5 6"/>
          <p:cNvSpPr txBox="1"/>
          <p:nvPr/>
        </p:nvSpPr>
        <p:spPr>
          <a:xfrm>
            <a:off x="4227067" y="8212707"/>
            <a:ext cx="336499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1 2 3 4 5 6</a:t>
            </a:r>
          </a:p>
        </p:txBody>
      </p:sp>
      <p:sp>
        <p:nvSpPr>
          <p:cNvPr id="1488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1491" name="1"/>
          <p:cNvSpPr/>
          <p:nvPr/>
        </p:nvSpPr>
        <p:spPr>
          <a:xfrm>
            <a:off x="6026150" y="2543342"/>
            <a:ext cx="952500" cy="95250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92" name="5"/>
          <p:cNvSpPr/>
          <p:nvPr/>
        </p:nvSpPr>
        <p:spPr>
          <a:xfrm>
            <a:off x="5143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93" name="4"/>
          <p:cNvSpPr/>
          <p:nvPr/>
        </p:nvSpPr>
        <p:spPr>
          <a:xfrm>
            <a:off x="3365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94" name="3"/>
          <p:cNvSpPr/>
          <p:nvPr/>
        </p:nvSpPr>
        <p:spPr>
          <a:xfrm>
            <a:off x="4254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95" name="8"/>
          <p:cNvSpPr/>
          <p:nvPr/>
        </p:nvSpPr>
        <p:spPr>
          <a:xfrm>
            <a:off x="7810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96" name="6"/>
          <p:cNvSpPr/>
          <p:nvPr/>
        </p:nvSpPr>
        <p:spPr>
          <a:xfrm>
            <a:off x="6032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97" name="7"/>
          <p:cNvSpPr/>
          <p:nvPr/>
        </p:nvSpPr>
        <p:spPr>
          <a:xfrm>
            <a:off x="6921500" y="3810000"/>
            <a:ext cx="952500" cy="952500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98" name="2"/>
          <p:cNvSpPr/>
          <p:nvPr/>
        </p:nvSpPr>
        <p:spPr>
          <a:xfrm>
            <a:off x="5143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499" name="連接線"/>
          <p:cNvCxnSpPr>
            <a:stCxn id="1498" idx="0"/>
            <a:endCxn id="1491" idx="0"/>
          </p:cNvCxnSpPr>
          <p:nvPr/>
        </p:nvCxnSpPr>
        <p:spPr>
          <a:xfrm flipV="1">
            <a:off x="5619750" y="3019592"/>
            <a:ext cx="8826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00" name="連接線"/>
          <p:cNvCxnSpPr>
            <a:stCxn id="1494" idx="0"/>
            <a:endCxn id="1498" idx="0"/>
          </p:cNvCxnSpPr>
          <p:nvPr/>
        </p:nvCxnSpPr>
        <p:spPr>
          <a:xfrm flipV="1">
            <a:off x="4730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01" name="連接線"/>
          <p:cNvCxnSpPr>
            <a:stCxn id="1493" idx="0"/>
            <a:endCxn id="1494" idx="0"/>
          </p:cNvCxnSpPr>
          <p:nvPr/>
        </p:nvCxnSpPr>
        <p:spPr>
          <a:xfrm flipV="1">
            <a:off x="3841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02" name="連接線"/>
          <p:cNvCxnSpPr>
            <a:stCxn id="1494" idx="0"/>
            <a:endCxn id="1492" idx="0"/>
          </p:cNvCxnSpPr>
          <p:nvPr/>
        </p:nvCxnSpPr>
        <p:spPr>
          <a:xfrm>
            <a:off x="4730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03" name="連接線"/>
          <p:cNvCxnSpPr>
            <a:stCxn id="1496" idx="0"/>
            <a:endCxn id="1498" idx="0"/>
          </p:cNvCxnSpPr>
          <p:nvPr/>
        </p:nvCxnSpPr>
        <p:spPr>
          <a:xfrm flipH="1" flipV="1">
            <a:off x="5619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04" name="連接線"/>
          <p:cNvCxnSpPr>
            <a:stCxn id="1497" idx="0"/>
            <a:endCxn id="1491" idx="0"/>
          </p:cNvCxnSpPr>
          <p:nvPr/>
        </p:nvCxnSpPr>
        <p:spPr>
          <a:xfrm flipH="1" flipV="1">
            <a:off x="6502400" y="3019592"/>
            <a:ext cx="8953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05" name="連接線"/>
          <p:cNvCxnSpPr>
            <a:stCxn id="1495" idx="0"/>
            <a:endCxn id="1497" idx="0"/>
          </p:cNvCxnSpPr>
          <p:nvPr/>
        </p:nvCxnSpPr>
        <p:spPr>
          <a:xfrm flipH="1" flipV="1">
            <a:off x="7397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506" name="1 2 3 4 5 6 7"/>
          <p:cNvSpPr txBox="1"/>
          <p:nvPr/>
        </p:nvSpPr>
        <p:spPr>
          <a:xfrm>
            <a:off x="4227067" y="8212707"/>
            <a:ext cx="394030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1 2 3 4 5 6 7</a:t>
            </a:r>
          </a:p>
        </p:txBody>
      </p:sp>
      <p:sp>
        <p:nvSpPr>
          <p:cNvPr id="1507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遍歷＿D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遍歷＿DFS</a:t>
            </a:r>
          </a:p>
        </p:txBody>
      </p:sp>
      <p:sp>
        <p:nvSpPr>
          <p:cNvPr id="1510" name="1"/>
          <p:cNvSpPr/>
          <p:nvPr/>
        </p:nvSpPr>
        <p:spPr>
          <a:xfrm>
            <a:off x="6026150" y="2543342"/>
            <a:ext cx="952500" cy="95250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11" name="5"/>
          <p:cNvSpPr/>
          <p:nvPr/>
        </p:nvSpPr>
        <p:spPr>
          <a:xfrm>
            <a:off x="5143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12" name="4"/>
          <p:cNvSpPr/>
          <p:nvPr/>
        </p:nvSpPr>
        <p:spPr>
          <a:xfrm>
            <a:off x="3365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13" name="3"/>
          <p:cNvSpPr/>
          <p:nvPr/>
        </p:nvSpPr>
        <p:spPr>
          <a:xfrm>
            <a:off x="4254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14" name="8"/>
          <p:cNvSpPr/>
          <p:nvPr/>
        </p:nvSpPr>
        <p:spPr>
          <a:xfrm>
            <a:off x="7810500" y="5080000"/>
            <a:ext cx="952500" cy="952500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15" name="6"/>
          <p:cNvSpPr/>
          <p:nvPr/>
        </p:nvSpPr>
        <p:spPr>
          <a:xfrm>
            <a:off x="6032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516" name="7"/>
          <p:cNvSpPr/>
          <p:nvPr/>
        </p:nvSpPr>
        <p:spPr>
          <a:xfrm>
            <a:off x="6921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17" name="2"/>
          <p:cNvSpPr/>
          <p:nvPr/>
        </p:nvSpPr>
        <p:spPr>
          <a:xfrm>
            <a:off x="5143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518" name="連接線"/>
          <p:cNvCxnSpPr>
            <a:stCxn id="1517" idx="0"/>
            <a:endCxn id="1510" idx="0"/>
          </p:cNvCxnSpPr>
          <p:nvPr/>
        </p:nvCxnSpPr>
        <p:spPr>
          <a:xfrm flipV="1">
            <a:off x="5619750" y="3019592"/>
            <a:ext cx="8826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19" name="連接線"/>
          <p:cNvCxnSpPr>
            <a:stCxn id="1513" idx="0"/>
            <a:endCxn id="1517" idx="0"/>
          </p:cNvCxnSpPr>
          <p:nvPr/>
        </p:nvCxnSpPr>
        <p:spPr>
          <a:xfrm flipV="1">
            <a:off x="4730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20" name="連接線"/>
          <p:cNvCxnSpPr>
            <a:stCxn id="1512" idx="0"/>
            <a:endCxn id="1513" idx="0"/>
          </p:cNvCxnSpPr>
          <p:nvPr/>
        </p:nvCxnSpPr>
        <p:spPr>
          <a:xfrm flipV="1">
            <a:off x="3841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21" name="連接線"/>
          <p:cNvCxnSpPr>
            <a:stCxn id="1513" idx="0"/>
            <a:endCxn id="1511" idx="0"/>
          </p:cNvCxnSpPr>
          <p:nvPr/>
        </p:nvCxnSpPr>
        <p:spPr>
          <a:xfrm>
            <a:off x="4730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22" name="連接線"/>
          <p:cNvCxnSpPr>
            <a:stCxn id="1515" idx="0"/>
            <a:endCxn id="1517" idx="0"/>
          </p:cNvCxnSpPr>
          <p:nvPr/>
        </p:nvCxnSpPr>
        <p:spPr>
          <a:xfrm flipH="1" flipV="1">
            <a:off x="5619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23" name="連接線"/>
          <p:cNvCxnSpPr>
            <a:stCxn id="1516" idx="0"/>
            <a:endCxn id="1510" idx="0"/>
          </p:cNvCxnSpPr>
          <p:nvPr/>
        </p:nvCxnSpPr>
        <p:spPr>
          <a:xfrm flipH="1" flipV="1">
            <a:off x="6502400" y="3019592"/>
            <a:ext cx="8953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24" name="連接線"/>
          <p:cNvCxnSpPr>
            <a:stCxn id="1514" idx="0"/>
            <a:endCxn id="1516" idx="0"/>
          </p:cNvCxnSpPr>
          <p:nvPr/>
        </p:nvCxnSpPr>
        <p:spPr>
          <a:xfrm flipH="1" flipV="1">
            <a:off x="7397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525" name="1 2 3 4 5 6 7 8"/>
          <p:cNvSpPr txBox="1"/>
          <p:nvPr/>
        </p:nvSpPr>
        <p:spPr>
          <a:xfrm>
            <a:off x="4227068" y="8212707"/>
            <a:ext cx="455066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1 2 3 4 5 6 7 8</a:t>
            </a:r>
          </a:p>
        </p:txBody>
      </p:sp>
      <p:sp>
        <p:nvSpPr>
          <p:cNvPr id="1526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529" name="1"/>
          <p:cNvSpPr/>
          <p:nvPr/>
        </p:nvSpPr>
        <p:spPr>
          <a:xfrm>
            <a:off x="6026150" y="2543342"/>
            <a:ext cx="952500" cy="95250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30" name="5"/>
          <p:cNvSpPr/>
          <p:nvPr/>
        </p:nvSpPr>
        <p:spPr>
          <a:xfrm>
            <a:off x="5143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31" name="4"/>
          <p:cNvSpPr/>
          <p:nvPr/>
        </p:nvSpPr>
        <p:spPr>
          <a:xfrm>
            <a:off x="3365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32" name="3"/>
          <p:cNvSpPr/>
          <p:nvPr/>
        </p:nvSpPr>
        <p:spPr>
          <a:xfrm>
            <a:off x="4254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33" name="8"/>
          <p:cNvSpPr/>
          <p:nvPr/>
        </p:nvSpPr>
        <p:spPr>
          <a:xfrm>
            <a:off x="7810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34" name="6"/>
          <p:cNvSpPr/>
          <p:nvPr/>
        </p:nvSpPr>
        <p:spPr>
          <a:xfrm>
            <a:off x="6032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535" name="7"/>
          <p:cNvSpPr/>
          <p:nvPr/>
        </p:nvSpPr>
        <p:spPr>
          <a:xfrm>
            <a:off x="6921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36" name="2"/>
          <p:cNvSpPr/>
          <p:nvPr/>
        </p:nvSpPr>
        <p:spPr>
          <a:xfrm>
            <a:off x="5143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537" name="連接線"/>
          <p:cNvCxnSpPr>
            <a:stCxn id="1536" idx="0"/>
            <a:endCxn id="1529" idx="0"/>
          </p:cNvCxnSpPr>
          <p:nvPr/>
        </p:nvCxnSpPr>
        <p:spPr>
          <a:xfrm flipV="1">
            <a:off x="5619750" y="3019592"/>
            <a:ext cx="8826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38" name="連接線"/>
          <p:cNvCxnSpPr>
            <a:stCxn id="1532" idx="0"/>
            <a:endCxn id="1536" idx="0"/>
          </p:cNvCxnSpPr>
          <p:nvPr/>
        </p:nvCxnSpPr>
        <p:spPr>
          <a:xfrm flipV="1">
            <a:off x="4730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39" name="連接線"/>
          <p:cNvCxnSpPr>
            <a:stCxn id="1531" idx="0"/>
            <a:endCxn id="1532" idx="0"/>
          </p:cNvCxnSpPr>
          <p:nvPr/>
        </p:nvCxnSpPr>
        <p:spPr>
          <a:xfrm flipV="1">
            <a:off x="3841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40" name="連接線"/>
          <p:cNvCxnSpPr>
            <a:stCxn id="1532" idx="0"/>
            <a:endCxn id="1530" idx="0"/>
          </p:cNvCxnSpPr>
          <p:nvPr/>
        </p:nvCxnSpPr>
        <p:spPr>
          <a:xfrm>
            <a:off x="4730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41" name="連接線"/>
          <p:cNvCxnSpPr>
            <a:stCxn id="1534" idx="0"/>
            <a:endCxn id="1536" idx="0"/>
          </p:cNvCxnSpPr>
          <p:nvPr/>
        </p:nvCxnSpPr>
        <p:spPr>
          <a:xfrm flipH="1" flipV="1">
            <a:off x="5619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42" name="連接線"/>
          <p:cNvCxnSpPr>
            <a:stCxn id="1535" idx="0"/>
            <a:endCxn id="1529" idx="0"/>
          </p:cNvCxnSpPr>
          <p:nvPr/>
        </p:nvCxnSpPr>
        <p:spPr>
          <a:xfrm flipH="1" flipV="1">
            <a:off x="6502400" y="3019592"/>
            <a:ext cx="8953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43" name="連接線"/>
          <p:cNvCxnSpPr>
            <a:stCxn id="1533" idx="0"/>
            <a:endCxn id="1535" idx="0"/>
          </p:cNvCxnSpPr>
          <p:nvPr/>
        </p:nvCxnSpPr>
        <p:spPr>
          <a:xfrm flipH="1" flipV="1">
            <a:off x="7397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544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547" name="1"/>
          <p:cNvSpPr/>
          <p:nvPr/>
        </p:nvSpPr>
        <p:spPr>
          <a:xfrm>
            <a:off x="6026150" y="2543342"/>
            <a:ext cx="952500" cy="952501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48" name="5"/>
          <p:cNvSpPr/>
          <p:nvPr/>
        </p:nvSpPr>
        <p:spPr>
          <a:xfrm>
            <a:off x="5143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49" name="4"/>
          <p:cNvSpPr/>
          <p:nvPr/>
        </p:nvSpPr>
        <p:spPr>
          <a:xfrm>
            <a:off x="3365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50" name="3"/>
          <p:cNvSpPr/>
          <p:nvPr/>
        </p:nvSpPr>
        <p:spPr>
          <a:xfrm>
            <a:off x="4254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51" name="8"/>
          <p:cNvSpPr/>
          <p:nvPr/>
        </p:nvSpPr>
        <p:spPr>
          <a:xfrm>
            <a:off x="7810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52" name="6"/>
          <p:cNvSpPr/>
          <p:nvPr/>
        </p:nvSpPr>
        <p:spPr>
          <a:xfrm>
            <a:off x="6032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553" name="7"/>
          <p:cNvSpPr/>
          <p:nvPr/>
        </p:nvSpPr>
        <p:spPr>
          <a:xfrm>
            <a:off x="6921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54" name="2"/>
          <p:cNvSpPr/>
          <p:nvPr/>
        </p:nvSpPr>
        <p:spPr>
          <a:xfrm>
            <a:off x="5143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555" name="連接線"/>
          <p:cNvCxnSpPr>
            <a:stCxn id="1554" idx="0"/>
            <a:endCxn id="1547" idx="0"/>
          </p:cNvCxnSpPr>
          <p:nvPr/>
        </p:nvCxnSpPr>
        <p:spPr>
          <a:xfrm flipV="1">
            <a:off x="5619750" y="3019592"/>
            <a:ext cx="8826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56" name="連接線"/>
          <p:cNvCxnSpPr>
            <a:stCxn id="1550" idx="0"/>
            <a:endCxn id="1554" idx="0"/>
          </p:cNvCxnSpPr>
          <p:nvPr/>
        </p:nvCxnSpPr>
        <p:spPr>
          <a:xfrm flipV="1">
            <a:off x="4730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57" name="連接線"/>
          <p:cNvCxnSpPr>
            <a:stCxn id="1549" idx="0"/>
            <a:endCxn id="1550" idx="0"/>
          </p:cNvCxnSpPr>
          <p:nvPr/>
        </p:nvCxnSpPr>
        <p:spPr>
          <a:xfrm flipV="1">
            <a:off x="3841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58" name="連接線"/>
          <p:cNvCxnSpPr>
            <a:stCxn id="1550" idx="0"/>
            <a:endCxn id="1548" idx="0"/>
          </p:cNvCxnSpPr>
          <p:nvPr/>
        </p:nvCxnSpPr>
        <p:spPr>
          <a:xfrm>
            <a:off x="4730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59" name="連接線"/>
          <p:cNvCxnSpPr>
            <a:stCxn id="1552" idx="0"/>
            <a:endCxn id="1554" idx="0"/>
          </p:cNvCxnSpPr>
          <p:nvPr/>
        </p:nvCxnSpPr>
        <p:spPr>
          <a:xfrm flipH="1" flipV="1">
            <a:off x="5619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60" name="連接線"/>
          <p:cNvCxnSpPr>
            <a:stCxn id="1553" idx="0"/>
            <a:endCxn id="1547" idx="0"/>
          </p:cNvCxnSpPr>
          <p:nvPr/>
        </p:nvCxnSpPr>
        <p:spPr>
          <a:xfrm flipH="1" flipV="1">
            <a:off x="6502400" y="3019592"/>
            <a:ext cx="8953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61" name="連接線"/>
          <p:cNvCxnSpPr>
            <a:stCxn id="1551" idx="0"/>
            <a:endCxn id="1553" idx="0"/>
          </p:cNvCxnSpPr>
          <p:nvPr/>
        </p:nvCxnSpPr>
        <p:spPr>
          <a:xfrm flipH="1" flipV="1">
            <a:off x="7397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562" name="1"/>
          <p:cNvSpPr txBox="1"/>
          <p:nvPr/>
        </p:nvSpPr>
        <p:spPr>
          <a:xfrm>
            <a:off x="4227067" y="8200007"/>
            <a:ext cx="3619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</a:t>
            </a:r>
          </a:p>
        </p:txBody>
      </p:sp>
      <p:sp>
        <p:nvSpPr>
          <p:cNvPr id="1563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566" name="1"/>
          <p:cNvSpPr/>
          <p:nvPr/>
        </p:nvSpPr>
        <p:spPr>
          <a:xfrm>
            <a:off x="6026150" y="2543342"/>
            <a:ext cx="952500" cy="95250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67" name="5"/>
          <p:cNvSpPr/>
          <p:nvPr/>
        </p:nvSpPr>
        <p:spPr>
          <a:xfrm>
            <a:off x="5143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68" name="4"/>
          <p:cNvSpPr/>
          <p:nvPr/>
        </p:nvSpPr>
        <p:spPr>
          <a:xfrm>
            <a:off x="3365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69" name="3"/>
          <p:cNvSpPr/>
          <p:nvPr/>
        </p:nvSpPr>
        <p:spPr>
          <a:xfrm>
            <a:off x="4254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70" name="8"/>
          <p:cNvSpPr/>
          <p:nvPr/>
        </p:nvSpPr>
        <p:spPr>
          <a:xfrm>
            <a:off x="7810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71" name="6"/>
          <p:cNvSpPr/>
          <p:nvPr/>
        </p:nvSpPr>
        <p:spPr>
          <a:xfrm>
            <a:off x="6032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572" name="7"/>
          <p:cNvSpPr/>
          <p:nvPr/>
        </p:nvSpPr>
        <p:spPr>
          <a:xfrm>
            <a:off x="6921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73" name="2"/>
          <p:cNvSpPr/>
          <p:nvPr/>
        </p:nvSpPr>
        <p:spPr>
          <a:xfrm>
            <a:off x="5143500" y="3810000"/>
            <a:ext cx="952500" cy="952500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574" name="連接線"/>
          <p:cNvCxnSpPr>
            <a:stCxn id="1573" idx="0"/>
            <a:endCxn id="1566" idx="0"/>
          </p:cNvCxnSpPr>
          <p:nvPr/>
        </p:nvCxnSpPr>
        <p:spPr>
          <a:xfrm flipV="1">
            <a:off x="5619750" y="3019592"/>
            <a:ext cx="8826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75" name="連接線"/>
          <p:cNvCxnSpPr>
            <a:stCxn id="1569" idx="0"/>
            <a:endCxn id="1573" idx="0"/>
          </p:cNvCxnSpPr>
          <p:nvPr/>
        </p:nvCxnSpPr>
        <p:spPr>
          <a:xfrm flipV="1">
            <a:off x="4730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76" name="連接線"/>
          <p:cNvCxnSpPr>
            <a:stCxn id="1568" idx="0"/>
            <a:endCxn id="1569" idx="0"/>
          </p:cNvCxnSpPr>
          <p:nvPr/>
        </p:nvCxnSpPr>
        <p:spPr>
          <a:xfrm flipV="1">
            <a:off x="3841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77" name="連接線"/>
          <p:cNvCxnSpPr>
            <a:stCxn id="1569" idx="0"/>
            <a:endCxn id="1567" idx="0"/>
          </p:cNvCxnSpPr>
          <p:nvPr/>
        </p:nvCxnSpPr>
        <p:spPr>
          <a:xfrm>
            <a:off x="4730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78" name="連接線"/>
          <p:cNvCxnSpPr>
            <a:stCxn id="1571" idx="0"/>
            <a:endCxn id="1573" idx="0"/>
          </p:cNvCxnSpPr>
          <p:nvPr/>
        </p:nvCxnSpPr>
        <p:spPr>
          <a:xfrm flipH="1" flipV="1">
            <a:off x="5619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79" name="連接線"/>
          <p:cNvCxnSpPr>
            <a:stCxn id="1572" idx="0"/>
            <a:endCxn id="1566" idx="0"/>
          </p:cNvCxnSpPr>
          <p:nvPr/>
        </p:nvCxnSpPr>
        <p:spPr>
          <a:xfrm flipH="1" flipV="1">
            <a:off x="6502400" y="3019592"/>
            <a:ext cx="8953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80" name="連接線"/>
          <p:cNvCxnSpPr>
            <a:stCxn id="1570" idx="0"/>
            <a:endCxn id="1572" idx="0"/>
          </p:cNvCxnSpPr>
          <p:nvPr/>
        </p:nvCxnSpPr>
        <p:spPr>
          <a:xfrm flipH="1" flipV="1">
            <a:off x="7397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581" name="1 2"/>
          <p:cNvSpPr txBox="1"/>
          <p:nvPr/>
        </p:nvSpPr>
        <p:spPr>
          <a:xfrm>
            <a:off x="4227067" y="8200007"/>
            <a:ext cx="9662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</a:t>
            </a:r>
          </a:p>
        </p:txBody>
      </p:sp>
      <p:sp>
        <p:nvSpPr>
          <p:cNvPr id="1582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585" name="1"/>
          <p:cNvSpPr/>
          <p:nvPr/>
        </p:nvSpPr>
        <p:spPr>
          <a:xfrm>
            <a:off x="6026150" y="2543342"/>
            <a:ext cx="952500" cy="95250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86" name="5"/>
          <p:cNvSpPr/>
          <p:nvPr/>
        </p:nvSpPr>
        <p:spPr>
          <a:xfrm>
            <a:off x="5143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87" name="4"/>
          <p:cNvSpPr/>
          <p:nvPr/>
        </p:nvSpPr>
        <p:spPr>
          <a:xfrm>
            <a:off x="3365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88" name="3"/>
          <p:cNvSpPr/>
          <p:nvPr/>
        </p:nvSpPr>
        <p:spPr>
          <a:xfrm>
            <a:off x="4254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89" name="8"/>
          <p:cNvSpPr/>
          <p:nvPr/>
        </p:nvSpPr>
        <p:spPr>
          <a:xfrm>
            <a:off x="7810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90" name="6"/>
          <p:cNvSpPr/>
          <p:nvPr/>
        </p:nvSpPr>
        <p:spPr>
          <a:xfrm>
            <a:off x="6032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591" name="7"/>
          <p:cNvSpPr/>
          <p:nvPr/>
        </p:nvSpPr>
        <p:spPr>
          <a:xfrm>
            <a:off x="6921500" y="3810000"/>
            <a:ext cx="952500" cy="952500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92" name="2"/>
          <p:cNvSpPr/>
          <p:nvPr/>
        </p:nvSpPr>
        <p:spPr>
          <a:xfrm>
            <a:off x="5143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593" name="連接線"/>
          <p:cNvCxnSpPr>
            <a:stCxn id="1592" idx="0"/>
            <a:endCxn id="1585" idx="0"/>
          </p:cNvCxnSpPr>
          <p:nvPr/>
        </p:nvCxnSpPr>
        <p:spPr>
          <a:xfrm flipV="1">
            <a:off x="5619750" y="3019592"/>
            <a:ext cx="8826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94" name="連接線"/>
          <p:cNvCxnSpPr>
            <a:stCxn id="1588" idx="0"/>
            <a:endCxn id="1592" idx="0"/>
          </p:cNvCxnSpPr>
          <p:nvPr/>
        </p:nvCxnSpPr>
        <p:spPr>
          <a:xfrm flipV="1">
            <a:off x="4730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95" name="連接線"/>
          <p:cNvCxnSpPr>
            <a:stCxn id="1587" idx="0"/>
            <a:endCxn id="1588" idx="0"/>
          </p:cNvCxnSpPr>
          <p:nvPr/>
        </p:nvCxnSpPr>
        <p:spPr>
          <a:xfrm flipV="1">
            <a:off x="3841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96" name="連接線"/>
          <p:cNvCxnSpPr>
            <a:stCxn id="1588" idx="0"/>
            <a:endCxn id="1586" idx="0"/>
          </p:cNvCxnSpPr>
          <p:nvPr/>
        </p:nvCxnSpPr>
        <p:spPr>
          <a:xfrm>
            <a:off x="4730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97" name="連接線"/>
          <p:cNvCxnSpPr>
            <a:stCxn id="1590" idx="0"/>
            <a:endCxn id="1592" idx="0"/>
          </p:cNvCxnSpPr>
          <p:nvPr/>
        </p:nvCxnSpPr>
        <p:spPr>
          <a:xfrm flipH="1" flipV="1">
            <a:off x="5619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98" name="連接線"/>
          <p:cNvCxnSpPr>
            <a:stCxn id="1591" idx="0"/>
            <a:endCxn id="1585" idx="0"/>
          </p:cNvCxnSpPr>
          <p:nvPr/>
        </p:nvCxnSpPr>
        <p:spPr>
          <a:xfrm flipH="1" flipV="1">
            <a:off x="6502400" y="3019592"/>
            <a:ext cx="8953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599" name="連接線"/>
          <p:cNvCxnSpPr>
            <a:stCxn id="1589" idx="0"/>
            <a:endCxn id="1591" idx="0"/>
          </p:cNvCxnSpPr>
          <p:nvPr/>
        </p:nvCxnSpPr>
        <p:spPr>
          <a:xfrm flipH="1" flipV="1">
            <a:off x="7397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600" name="1 2 7"/>
          <p:cNvSpPr txBox="1"/>
          <p:nvPr/>
        </p:nvSpPr>
        <p:spPr>
          <a:xfrm>
            <a:off x="4227067" y="8200007"/>
            <a:ext cx="154152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1 2 7</a:t>
            </a:r>
          </a:p>
        </p:txBody>
      </p:sp>
      <p:sp>
        <p:nvSpPr>
          <p:cNvPr id="1601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604" name="1"/>
          <p:cNvSpPr/>
          <p:nvPr/>
        </p:nvSpPr>
        <p:spPr>
          <a:xfrm>
            <a:off x="6026150" y="2543342"/>
            <a:ext cx="952500" cy="95250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05" name="5"/>
          <p:cNvSpPr/>
          <p:nvPr/>
        </p:nvSpPr>
        <p:spPr>
          <a:xfrm>
            <a:off x="5143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06" name="4"/>
          <p:cNvSpPr/>
          <p:nvPr/>
        </p:nvSpPr>
        <p:spPr>
          <a:xfrm>
            <a:off x="3365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07" name="3"/>
          <p:cNvSpPr/>
          <p:nvPr/>
        </p:nvSpPr>
        <p:spPr>
          <a:xfrm>
            <a:off x="4254500" y="5080000"/>
            <a:ext cx="952500" cy="952500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08" name="8"/>
          <p:cNvSpPr/>
          <p:nvPr/>
        </p:nvSpPr>
        <p:spPr>
          <a:xfrm>
            <a:off x="7810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609" name="6"/>
          <p:cNvSpPr/>
          <p:nvPr/>
        </p:nvSpPr>
        <p:spPr>
          <a:xfrm>
            <a:off x="6032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10" name="7"/>
          <p:cNvSpPr/>
          <p:nvPr/>
        </p:nvSpPr>
        <p:spPr>
          <a:xfrm>
            <a:off x="6921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11" name="2"/>
          <p:cNvSpPr/>
          <p:nvPr/>
        </p:nvSpPr>
        <p:spPr>
          <a:xfrm>
            <a:off x="5143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612" name="連接線"/>
          <p:cNvCxnSpPr>
            <a:stCxn id="1611" idx="0"/>
            <a:endCxn id="1604" idx="0"/>
          </p:cNvCxnSpPr>
          <p:nvPr/>
        </p:nvCxnSpPr>
        <p:spPr>
          <a:xfrm flipV="1">
            <a:off x="5619750" y="3019592"/>
            <a:ext cx="8826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13" name="連接線"/>
          <p:cNvCxnSpPr>
            <a:stCxn id="1607" idx="0"/>
            <a:endCxn id="1611" idx="0"/>
          </p:cNvCxnSpPr>
          <p:nvPr/>
        </p:nvCxnSpPr>
        <p:spPr>
          <a:xfrm flipV="1">
            <a:off x="4730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14" name="連接線"/>
          <p:cNvCxnSpPr>
            <a:stCxn id="1606" idx="0"/>
            <a:endCxn id="1607" idx="0"/>
          </p:cNvCxnSpPr>
          <p:nvPr/>
        </p:nvCxnSpPr>
        <p:spPr>
          <a:xfrm flipV="1">
            <a:off x="3841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15" name="連接線"/>
          <p:cNvCxnSpPr>
            <a:stCxn id="1607" idx="0"/>
            <a:endCxn id="1605" idx="0"/>
          </p:cNvCxnSpPr>
          <p:nvPr/>
        </p:nvCxnSpPr>
        <p:spPr>
          <a:xfrm>
            <a:off x="4730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16" name="連接線"/>
          <p:cNvCxnSpPr>
            <a:stCxn id="1609" idx="0"/>
            <a:endCxn id="1611" idx="0"/>
          </p:cNvCxnSpPr>
          <p:nvPr/>
        </p:nvCxnSpPr>
        <p:spPr>
          <a:xfrm flipH="1" flipV="1">
            <a:off x="5619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17" name="連接線"/>
          <p:cNvCxnSpPr>
            <a:stCxn id="1610" idx="0"/>
            <a:endCxn id="1604" idx="0"/>
          </p:cNvCxnSpPr>
          <p:nvPr/>
        </p:nvCxnSpPr>
        <p:spPr>
          <a:xfrm flipH="1" flipV="1">
            <a:off x="6502400" y="3019592"/>
            <a:ext cx="8953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18" name="連接線"/>
          <p:cNvCxnSpPr>
            <a:stCxn id="1608" idx="0"/>
            <a:endCxn id="1610" idx="0"/>
          </p:cNvCxnSpPr>
          <p:nvPr/>
        </p:nvCxnSpPr>
        <p:spPr>
          <a:xfrm flipH="1" flipV="1">
            <a:off x="7397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619" name="1 2 7 3"/>
          <p:cNvSpPr txBox="1"/>
          <p:nvPr/>
        </p:nvSpPr>
        <p:spPr>
          <a:xfrm>
            <a:off x="4227067" y="8200007"/>
            <a:ext cx="215112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1 2 7 3</a:t>
            </a:r>
          </a:p>
        </p:txBody>
      </p:sp>
      <p:sp>
        <p:nvSpPr>
          <p:cNvPr id="1620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623" name="1"/>
          <p:cNvSpPr/>
          <p:nvPr/>
        </p:nvSpPr>
        <p:spPr>
          <a:xfrm>
            <a:off x="6026150" y="2543342"/>
            <a:ext cx="952500" cy="95250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24" name="5"/>
          <p:cNvSpPr/>
          <p:nvPr/>
        </p:nvSpPr>
        <p:spPr>
          <a:xfrm>
            <a:off x="5143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25" name="4"/>
          <p:cNvSpPr/>
          <p:nvPr/>
        </p:nvSpPr>
        <p:spPr>
          <a:xfrm>
            <a:off x="3365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26" name="3"/>
          <p:cNvSpPr/>
          <p:nvPr/>
        </p:nvSpPr>
        <p:spPr>
          <a:xfrm>
            <a:off x="4254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27" name="8"/>
          <p:cNvSpPr/>
          <p:nvPr/>
        </p:nvSpPr>
        <p:spPr>
          <a:xfrm>
            <a:off x="7810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628" name="6"/>
          <p:cNvSpPr/>
          <p:nvPr/>
        </p:nvSpPr>
        <p:spPr>
          <a:xfrm>
            <a:off x="6032500" y="5080000"/>
            <a:ext cx="952500" cy="952500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29" name="7"/>
          <p:cNvSpPr/>
          <p:nvPr/>
        </p:nvSpPr>
        <p:spPr>
          <a:xfrm>
            <a:off x="6921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30" name="2"/>
          <p:cNvSpPr/>
          <p:nvPr/>
        </p:nvSpPr>
        <p:spPr>
          <a:xfrm>
            <a:off x="5143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631" name="連接線"/>
          <p:cNvCxnSpPr>
            <a:stCxn id="1630" idx="0"/>
            <a:endCxn id="1623" idx="0"/>
          </p:cNvCxnSpPr>
          <p:nvPr/>
        </p:nvCxnSpPr>
        <p:spPr>
          <a:xfrm flipV="1">
            <a:off x="5619750" y="3019592"/>
            <a:ext cx="8826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32" name="連接線"/>
          <p:cNvCxnSpPr>
            <a:stCxn id="1626" idx="0"/>
            <a:endCxn id="1630" idx="0"/>
          </p:cNvCxnSpPr>
          <p:nvPr/>
        </p:nvCxnSpPr>
        <p:spPr>
          <a:xfrm flipV="1">
            <a:off x="4730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33" name="連接線"/>
          <p:cNvCxnSpPr>
            <a:stCxn id="1625" idx="0"/>
            <a:endCxn id="1626" idx="0"/>
          </p:cNvCxnSpPr>
          <p:nvPr/>
        </p:nvCxnSpPr>
        <p:spPr>
          <a:xfrm flipV="1">
            <a:off x="3841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34" name="連接線"/>
          <p:cNvCxnSpPr>
            <a:stCxn id="1626" idx="0"/>
            <a:endCxn id="1624" idx="0"/>
          </p:cNvCxnSpPr>
          <p:nvPr/>
        </p:nvCxnSpPr>
        <p:spPr>
          <a:xfrm>
            <a:off x="4730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35" name="連接線"/>
          <p:cNvCxnSpPr>
            <a:stCxn id="1628" idx="0"/>
            <a:endCxn id="1630" idx="0"/>
          </p:cNvCxnSpPr>
          <p:nvPr/>
        </p:nvCxnSpPr>
        <p:spPr>
          <a:xfrm flipH="1" flipV="1">
            <a:off x="5619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36" name="連接線"/>
          <p:cNvCxnSpPr>
            <a:stCxn id="1629" idx="0"/>
            <a:endCxn id="1623" idx="0"/>
          </p:cNvCxnSpPr>
          <p:nvPr/>
        </p:nvCxnSpPr>
        <p:spPr>
          <a:xfrm flipH="1" flipV="1">
            <a:off x="6502400" y="3019592"/>
            <a:ext cx="8953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37" name="連接線"/>
          <p:cNvCxnSpPr>
            <a:stCxn id="1627" idx="0"/>
            <a:endCxn id="1629" idx="0"/>
          </p:cNvCxnSpPr>
          <p:nvPr/>
        </p:nvCxnSpPr>
        <p:spPr>
          <a:xfrm flipH="1" flipV="1">
            <a:off x="7397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638" name="1 2 7 3 6"/>
          <p:cNvSpPr txBox="1"/>
          <p:nvPr/>
        </p:nvSpPr>
        <p:spPr>
          <a:xfrm>
            <a:off x="4227067" y="8200007"/>
            <a:ext cx="27378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1 2 7 3 6</a:t>
            </a:r>
          </a:p>
        </p:txBody>
      </p:sp>
      <p:sp>
        <p:nvSpPr>
          <p:cNvPr id="1639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member function…"/>
          <p:cNvSpPr txBox="1"/>
          <p:nvPr>
            <p:ph type="body" idx="1"/>
          </p:nvPr>
        </p:nvSpPr>
        <p:spPr>
          <a:xfrm>
            <a:off x="698500" y="2362200"/>
            <a:ext cx="11607800" cy="6389381"/>
          </a:xfrm>
          <a:prstGeom prst="rect">
            <a:avLst/>
          </a:prstGeom>
        </p:spPr>
        <p:txBody>
          <a:bodyPr/>
          <a:lstStyle/>
          <a:p>
            <a:pPr marL="342899" indent="-342899" defTabSz="1560537">
              <a:spcBef>
                <a:spcPts val="2800"/>
              </a:spcBef>
              <a:defRPr sz="2250"/>
            </a:pPr>
            <a:r>
              <a:t>member function</a:t>
            </a:r>
          </a:p>
          <a:p>
            <a:pPr lvl="1" marL="685799" indent="-342899" defTabSz="1560537">
              <a:spcBef>
                <a:spcPts val="2800"/>
              </a:spcBef>
              <a:defRPr sz="2250"/>
            </a:pPr>
            <a:r>
              <a:t>size() </a:t>
            </a:r>
          </a:p>
          <a:p>
            <a:pPr lvl="1" marL="685799" indent="-342899" defTabSz="1560537">
              <a:spcBef>
                <a:spcPts val="2800"/>
              </a:spcBef>
              <a:defRPr sz="2250"/>
            </a:pPr>
            <a:r>
              <a:t>capacity()</a:t>
            </a:r>
          </a:p>
          <a:p>
            <a:pPr lvl="1" marL="685799" indent="-342899" defTabSz="1560537">
              <a:spcBef>
                <a:spcPts val="2800"/>
              </a:spcBef>
              <a:defRPr sz="2250"/>
            </a:pPr>
            <a:r>
              <a:t>resize()</a:t>
            </a:r>
          </a:p>
          <a:p>
            <a:pPr lvl="1" marL="685799" indent="-342899" defTabSz="1560537">
              <a:spcBef>
                <a:spcPts val="2800"/>
              </a:spcBef>
              <a:defRPr sz="2250"/>
            </a:pPr>
            <a:r>
              <a:t>push()</a:t>
            </a:r>
          </a:p>
          <a:p>
            <a:pPr lvl="1" marL="685799" indent="-342899" defTabSz="1560537">
              <a:spcBef>
                <a:spcPts val="2800"/>
              </a:spcBef>
              <a:defRPr sz="2250"/>
            </a:pPr>
            <a:r>
              <a:t>pop()</a:t>
            </a:r>
          </a:p>
          <a:p>
            <a:pPr lvl="1" marL="685799" indent="-342899" defTabSz="1560537">
              <a:spcBef>
                <a:spcPts val="2800"/>
              </a:spcBef>
              <a:defRPr sz="2250"/>
            </a:pPr>
            <a:r>
              <a:t>del()</a:t>
            </a:r>
          </a:p>
          <a:p>
            <a:pPr lvl="1" marL="685799" indent="-342899" defTabSz="1560537">
              <a:spcBef>
                <a:spcPts val="2800"/>
              </a:spcBef>
              <a:defRPr sz="2250"/>
            </a:pPr>
            <a:r>
              <a:t>erase()</a:t>
            </a:r>
          </a:p>
          <a:p>
            <a:pPr lvl="1" marL="685799" indent="-342899" defTabSz="1560537">
              <a:spcBef>
                <a:spcPts val="2800"/>
              </a:spcBef>
              <a:defRPr sz="2250"/>
            </a:pPr>
            <a:r>
              <a:t>find()</a:t>
            </a:r>
          </a:p>
        </p:txBody>
      </p:sp>
      <p:sp>
        <p:nvSpPr>
          <p:cNvPr id="232" name="動態陣列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動態陣列</a:t>
            </a:r>
          </a:p>
        </p:txBody>
      </p:sp>
      <p:sp>
        <p:nvSpPr>
          <p:cNvPr id="233" name="Dynamic Ar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Dynamic Array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642" name="1"/>
          <p:cNvSpPr/>
          <p:nvPr/>
        </p:nvSpPr>
        <p:spPr>
          <a:xfrm>
            <a:off x="6026150" y="2543342"/>
            <a:ext cx="952500" cy="95250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43" name="5"/>
          <p:cNvSpPr/>
          <p:nvPr/>
        </p:nvSpPr>
        <p:spPr>
          <a:xfrm>
            <a:off x="5143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44" name="4"/>
          <p:cNvSpPr/>
          <p:nvPr/>
        </p:nvSpPr>
        <p:spPr>
          <a:xfrm>
            <a:off x="3365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45" name="3"/>
          <p:cNvSpPr/>
          <p:nvPr/>
        </p:nvSpPr>
        <p:spPr>
          <a:xfrm>
            <a:off x="4254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46" name="8"/>
          <p:cNvSpPr/>
          <p:nvPr/>
        </p:nvSpPr>
        <p:spPr>
          <a:xfrm>
            <a:off x="7810500" y="5080000"/>
            <a:ext cx="952500" cy="952500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647" name="6"/>
          <p:cNvSpPr/>
          <p:nvPr/>
        </p:nvSpPr>
        <p:spPr>
          <a:xfrm>
            <a:off x="6032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48" name="7"/>
          <p:cNvSpPr/>
          <p:nvPr/>
        </p:nvSpPr>
        <p:spPr>
          <a:xfrm>
            <a:off x="6921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49" name="2"/>
          <p:cNvSpPr/>
          <p:nvPr/>
        </p:nvSpPr>
        <p:spPr>
          <a:xfrm>
            <a:off x="5143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650" name="連接線"/>
          <p:cNvCxnSpPr>
            <a:stCxn id="1649" idx="0"/>
            <a:endCxn id="1642" idx="0"/>
          </p:cNvCxnSpPr>
          <p:nvPr/>
        </p:nvCxnSpPr>
        <p:spPr>
          <a:xfrm flipV="1">
            <a:off x="5619750" y="3019592"/>
            <a:ext cx="8826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51" name="連接線"/>
          <p:cNvCxnSpPr>
            <a:stCxn id="1645" idx="0"/>
            <a:endCxn id="1649" idx="0"/>
          </p:cNvCxnSpPr>
          <p:nvPr/>
        </p:nvCxnSpPr>
        <p:spPr>
          <a:xfrm flipV="1">
            <a:off x="4730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52" name="連接線"/>
          <p:cNvCxnSpPr>
            <a:stCxn id="1644" idx="0"/>
            <a:endCxn id="1645" idx="0"/>
          </p:cNvCxnSpPr>
          <p:nvPr/>
        </p:nvCxnSpPr>
        <p:spPr>
          <a:xfrm flipV="1">
            <a:off x="3841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53" name="連接線"/>
          <p:cNvCxnSpPr>
            <a:stCxn id="1645" idx="0"/>
            <a:endCxn id="1643" idx="0"/>
          </p:cNvCxnSpPr>
          <p:nvPr/>
        </p:nvCxnSpPr>
        <p:spPr>
          <a:xfrm>
            <a:off x="4730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54" name="連接線"/>
          <p:cNvCxnSpPr>
            <a:stCxn id="1647" idx="0"/>
            <a:endCxn id="1649" idx="0"/>
          </p:cNvCxnSpPr>
          <p:nvPr/>
        </p:nvCxnSpPr>
        <p:spPr>
          <a:xfrm flipH="1" flipV="1">
            <a:off x="5619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55" name="連接線"/>
          <p:cNvCxnSpPr>
            <a:stCxn id="1648" idx="0"/>
            <a:endCxn id="1642" idx="0"/>
          </p:cNvCxnSpPr>
          <p:nvPr/>
        </p:nvCxnSpPr>
        <p:spPr>
          <a:xfrm flipH="1" flipV="1">
            <a:off x="6502400" y="3019592"/>
            <a:ext cx="8953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56" name="連接線"/>
          <p:cNvCxnSpPr>
            <a:stCxn id="1646" idx="0"/>
            <a:endCxn id="1648" idx="0"/>
          </p:cNvCxnSpPr>
          <p:nvPr/>
        </p:nvCxnSpPr>
        <p:spPr>
          <a:xfrm flipH="1" flipV="1">
            <a:off x="7397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657" name="1 2 7 3 6 8"/>
          <p:cNvSpPr txBox="1"/>
          <p:nvPr/>
        </p:nvSpPr>
        <p:spPr>
          <a:xfrm>
            <a:off x="4227067" y="8200007"/>
            <a:ext cx="334822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1 2 7 3 6 8</a:t>
            </a:r>
          </a:p>
        </p:txBody>
      </p:sp>
      <p:sp>
        <p:nvSpPr>
          <p:cNvPr id="1658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661" name="1"/>
          <p:cNvSpPr/>
          <p:nvPr/>
        </p:nvSpPr>
        <p:spPr>
          <a:xfrm>
            <a:off x="6026150" y="2543342"/>
            <a:ext cx="952500" cy="95250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62" name="5"/>
          <p:cNvSpPr/>
          <p:nvPr/>
        </p:nvSpPr>
        <p:spPr>
          <a:xfrm>
            <a:off x="5143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63" name="4"/>
          <p:cNvSpPr/>
          <p:nvPr/>
        </p:nvSpPr>
        <p:spPr>
          <a:xfrm>
            <a:off x="3365500" y="6350000"/>
            <a:ext cx="952500" cy="952500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64" name="3"/>
          <p:cNvSpPr/>
          <p:nvPr/>
        </p:nvSpPr>
        <p:spPr>
          <a:xfrm>
            <a:off x="4254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65" name="8"/>
          <p:cNvSpPr/>
          <p:nvPr/>
        </p:nvSpPr>
        <p:spPr>
          <a:xfrm>
            <a:off x="7810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666" name="6"/>
          <p:cNvSpPr/>
          <p:nvPr/>
        </p:nvSpPr>
        <p:spPr>
          <a:xfrm>
            <a:off x="6032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67" name="7"/>
          <p:cNvSpPr/>
          <p:nvPr/>
        </p:nvSpPr>
        <p:spPr>
          <a:xfrm>
            <a:off x="6921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68" name="2"/>
          <p:cNvSpPr/>
          <p:nvPr/>
        </p:nvSpPr>
        <p:spPr>
          <a:xfrm>
            <a:off x="5143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669" name="連接線"/>
          <p:cNvCxnSpPr>
            <a:stCxn id="1668" idx="0"/>
            <a:endCxn id="1661" idx="0"/>
          </p:cNvCxnSpPr>
          <p:nvPr/>
        </p:nvCxnSpPr>
        <p:spPr>
          <a:xfrm flipV="1">
            <a:off x="5619750" y="3019592"/>
            <a:ext cx="8826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70" name="連接線"/>
          <p:cNvCxnSpPr>
            <a:stCxn id="1664" idx="0"/>
            <a:endCxn id="1668" idx="0"/>
          </p:cNvCxnSpPr>
          <p:nvPr/>
        </p:nvCxnSpPr>
        <p:spPr>
          <a:xfrm flipV="1">
            <a:off x="4730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71" name="連接線"/>
          <p:cNvCxnSpPr>
            <a:stCxn id="1663" idx="0"/>
            <a:endCxn id="1664" idx="0"/>
          </p:cNvCxnSpPr>
          <p:nvPr/>
        </p:nvCxnSpPr>
        <p:spPr>
          <a:xfrm flipV="1">
            <a:off x="3841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72" name="連接線"/>
          <p:cNvCxnSpPr>
            <a:stCxn id="1664" idx="0"/>
            <a:endCxn id="1662" idx="0"/>
          </p:cNvCxnSpPr>
          <p:nvPr/>
        </p:nvCxnSpPr>
        <p:spPr>
          <a:xfrm>
            <a:off x="4730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73" name="連接線"/>
          <p:cNvCxnSpPr>
            <a:stCxn id="1666" idx="0"/>
            <a:endCxn id="1668" idx="0"/>
          </p:cNvCxnSpPr>
          <p:nvPr/>
        </p:nvCxnSpPr>
        <p:spPr>
          <a:xfrm flipH="1" flipV="1">
            <a:off x="5619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74" name="連接線"/>
          <p:cNvCxnSpPr>
            <a:stCxn id="1667" idx="0"/>
            <a:endCxn id="1661" idx="0"/>
          </p:cNvCxnSpPr>
          <p:nvPr/>
        </p:nvCxnSpPr>
        <p:spPr>
          <a:xfrm flipH="1" flipV="1">
            <a:off x="6502400" y="3019592"/>
            <a:ext cx="8953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75" name="連接線"/>
          <p:cNvCxnSpPr>
            <a:stCxn id="1665" idx="0"/>
            <a:endCxn id="1667" idx="0"/>
          </p:cNvCxnSpPr>
          <p:nvPr/>
        </p:nvCxnSpPr>
        <p:spPr>
          <a:xfrm flipH="1" flipV="1">
            <a:off x="7397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676" name="1 2 7 3 6 8 4"/>
          <p:cNvSpPr txBox="1"/>
          <p:nvPr/>
        </p:nvSpPr>
        <p:spPr>
          <a:xfrm>
            <a:off x="4227067" y="8200007"/>
            <a:ext cx="39593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1 2 7 3 6 8 4</a:t>
            </a:r>
          </a:p>
        </p:txBody>
      </p:sp>
      <p:sp>
        <p:nvSpPr>
          <p:cNvPr id="1677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遍歷＿B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遍歷＿BFS</a:t>
            </a:r>
          </a:p>
        </p:txBody>
      </p:sp>
      <p:sp>
        <p:nvSpPr>
          <p:cNvPr id="1680" name="1"/>
          <p:cNvSpPr/>
          <p:nvPr/>
        </p:nvSpPr>
        <p:spPr>
          <a:xfrm>
            <a:off x="6026150" y="2543342"/>
            <a:ext cx="952500" cy="95250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81" name="5"/>
          <p:cNvSpPr/>
          <p:nvPr/>
        </p:nvSpPr>
        <p:spPr>
          <a:xfrm>
            <a:off x="5143500" y="6350000"/>
            <a:ext cx="952500" cy="952500"/>
          </a:xfrm>
          <a:prstGeom prst="ellipse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82" name="4"/>
          <p:cNvSpPr/>
          <p:nvPr/>
        </p:nvSpPr>
        <p:spPr>
          <a:xfrm>
            <a:off x="3365500" y="635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83" name="3"/>
          <p:cNvSpPr/>
          <p:nvPr/>
        </p:nvSpPr>
        <p:spPr>
          <a:xfrm>
            <a:off x="4254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84" name="8"/>
          <p:cNvSpPr/>
          <p:nvPr/>
        </p:nvSpPr>
        <p:spPr>
          <a:xfrm>
            <a:off x="7810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685" name="6"/>
          <p:cNvSpPr/>
          <p:nvPr/>
        </p:nvSpPr>
        <p:spPr>
          <a:xfrm>
            <a:off x="6032500" y="508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86" name="7"/>
          <p:cNvSpPr/>
          <p:nvPr/>
        </p:nvSpPr>
        <p:spPr>
          <a:xfrm>
            <a:off x="6921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87" name="2"/>
          <p:cNvSpPr/>
          <p:nvPr/>
        </p:nvSpPr>
        <p:spPr>
          <a:xfrm>
            <a:off x="5143500" y="3810000"/>
            <a:ext cx="952500" cy="9525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1688" name="連接線"/>
          <p:cNvCxnSpPr>
            <a:stCxn id="1687" idx="0"/>
            <a:endCxn id="1680" idx="0"/>
          </p:cNvCxnSpPr>
          <p:nvPr/>
        </p:nvCxnSpPr>
        <p:spPr>
          <a:xfrm flipV="1">
            <a:off x="5619750" y="3019592"/>
            <a:ext cx="8826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89" name="連接線"/>
          <p:cNvCxnSpPr>
            <a:stCxn id="1683" idx="0"/>
            <a:endCxn id="1687" idx="0"/>
          </p:cNvCxnSpPr>
          <p:nvPr/>
        </p:nvCxnSpPr>
        <p:spPr>
          <a:xfrm flipV="1">
            <a:off x="4730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90" name="連接線"/>
          <p:cNvCxnSpPr>
            <a:stCxn id="1682" idx="0"/>
            <a:endCxn id="1683" idx="0"/>
          </p:cNvCxnSpPr>
          <p:nvPr/>
        </p:nvCxnSpPr>
        <p:spPr>
          <a:xfrm flipV="1">
            <a:off x="3841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91" name="連接線"/>
          <p:cNvCxnSpPr>
            <a:stCxn id="1683" idx="0"/>
            <a:endCxn id="1681" idx="0"/>
          </p:cNvCxnSpPr>
          <p:nvPr/>
        </p:nvCxnSpPr>
        <p:spPr>
          <a:xfrm>
            <a:off x="4730750" y="555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92" name="連接線"/>
          <p:cNvCxnSpPr>
            <a:stCxn id="1685" idx="0"/>
            <a:endCxn id="1687" idx="0"/>
          </p:cNvCxnSpPr>
          <p:nvPr/>
        </p:nvCxnSpPr>
        <p:spPr>
          <a:xfrm flipH="1" flipV="1">
            <a:off x="5619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93" name="連接線"/>
          <p:cNvCxnSpPr>
            <a:stCxn id="1686" idx="0"/>
            <a:endCxn id="1680" idx="0"/>
          </p:cNvCxnSpPr>
          <p:nvPr/>
        </p:nvCxnSpPr>
        <p:spPr>
          <a:xfrm flipH="1" flipV="1">
            <a:off x="6502400" y="3019592"/>
            <a:ext cx="895350" cy="126665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94" name="連接線"/>
          <p:cNvCxnSpPr>
            <a:stCxn id="1684" idx="0"/>
            <a:endCxn id="1686" idx="0"/>
          </p:cNvCxnSpPr>
          <p:nvPr/>
        </p:nvCxnSpPr>
        <p:spPr>
          <a:xfrm flipH="1" flipV="1">
            <a:off x="7397750" y="4286250"/>
            <a:ext cx="889000" cy="12700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695" name="1 2 7 3 6 8 4 5"/>
          <p:cNvSpPr txBox="1"/>
          <p:nvPr/>
        </p:nvSpPr>
        <p:spPr>
          <a:xfrm>
            <a:off x="4227067" y="8200007"/>
            <a:ext cx="455066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1 2 7 3 6 8 4 5</a:t>
            </a:r>
          </a:p>
        </p:txBody>
      </p:sp>
      <p:sp>
        <p:nvSpPr>
          <p:cNvPr id="1696" name="🌳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🌳Tree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以一個節點(Node)為單位，每個節點指向下一個節點…"/>
          <p:cNvSpPr txBox="1"/>
          <p:nvPr>
            <p:ph type="body" sz="quarter" idx="1"/>
          </p:nvPr>
        </p:nvSpPr>
        <p:spPr>
          <a:xfrm>
            <a:off x="698500" y="2327185"/>
            <a:ext cx="11607800" cy="1799209"/>
          </a:xfrm>
          <a:prstGeom prst="rect">
            <a:avLst/>
          </a:prstGeom>
        </p:spPr>
        <p:txBody>
          <a:bodyPr/>
          <a:lstStyle/>
          <a:p>
            <a:pPr/>
            <a:r>
              <a:t>以一個節點(Node)為單位，每個節點指向下一個節點</a:t>
            </a:r>
          </a:p>
          <a:p>
            <a:pPr/>
            <a:r>
              <a:t>解決動態陣列插入速度慢問題</a:t>
            </a:r>
          </a:p>
        </p:txBody>
      </p:sp>
      <p:sp>
        <p:nvSpPr>
          <p:cNvPr id="236" name="鏈結串列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鏈結串列</a:t>
            </a:r>
          </a:p>
        </p:txBody>
      </p:sp>
      <p:sp>
        <p:nvSpPr>
          <p:cNvPr id="237" name="Linked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Linked List</a:t>
            </a:r>
          </a:p>
        </p:txBody>
      </p:sp>
      <p:sp>
        <p:nvSpPr>
          <p:cNvPr id="238" name="矩形"/>
          <p:cNvSpPr/>
          <p:nvPr/>
        </p:nvSpPr>
        <p:spPr>
          <a:xfrm>
            <a:off x="2207234" y="5270703"/>
            <a:ext cx="890739" cy="952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9" name="矩形"/>
          <p:cNvSpPr/>
          <p:nvPr/>
        </p:nvSpPr>
        <p:spPr>
          <a:xfrm>
            <a:off x="3888744" y="5270703"/>
            <a:ext cx="890738" cy="952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0" name="矩形"/>
          <p:cNvSpPr/>
          <p:nvPr/>
        </p:nvSpPr>
        <p:spPr>
          <a:xfrm>
            <a:off x="5570253" y="5270703"/>
            <a:ext cx="890739" cy="952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1" name="矩形"/>
          <p:cNvSpPr/>
          <p:nvPr/>
        </p:nvSpPr>
        <p:spPr>
          <a:xfrm>
            <a:off x="7251762" y="5270703"/>
            <a:ext cx="890739" cy="952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2" name="矩形"/>
          <p:cNvSpPr/>
          <p:nvPr/>
        </p:nvSpPr>
        <p:spPr>
          <a:xfrm>
            <a:off x="8933272" y="5270703"/>
            <a:ext cx="890739" cy="952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3" name="箭頭"/>
          <p:cNvSpPr/>
          <p:nvPr/>
        </p:nvSpPr>
        <p:spPr>
          <a:xfrm>
            <a:off x="3124891" y="5556368"/>
            <a:ext cx="755946" cy="381171"/>
          </a:xfrm>
          <a:prstGeom prst="rightArrow">
            <a:avLst>
              <a:gd name="adj1" fmla="val 39472"/>
              <a:gd name="adj2" fmla="val 5583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4" name="箭頭"/>
          <p:cNvSpPr/>
          <p:nvPr/>
        </p:nvSpPr>
        <p:spPr>
          <a:xfrm>
            <a:off x="4796894" y="5556368"/>
            <a:ext cx="755947" cy="381171"/>
          </a:xfrm>
          <a:prstGeom prst="rightArrow">
            <a:avLst>
              <a:gd name="adj1" fmla="val 39472"/>
              <a:gd name="adj2" fmla="val 5583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5" name="箭頭"/>
          <p:cNvSpPr/>
          <p:nvPr/>
        </p:nvSpPr>
        <p:spPr>
          <a:xfrm>
            <a:off x="6478404" y="5556368"/>
            <a:ext cx="755947" cy="381171"/>
          </a:xfrm>
          <a:prstGeom prst="rightArrow">
            <a:avLst>
              <a:gd name="adj1" fmla="val 39472"/>
              <a:gd name="adj2" fmla="val 5583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6" name="箭頭"/>
          <p:cNvSpPr/>
          <p:nvPr/>
        </p:nvSpPr>
        <p:spPr>
          <a:xfrm>
            <a:off x="8159914" y="5556368"/>
            <a:ext cx="755946" cy="381171"/>
          </a:xfrm>
          <a:prstGeom prst="rightArrow">
            <a:avLst>
              <a:gd name="adj1" fmla="val 39472"/>
              <a:gd name="adj2" fmla="val 5583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7" name="矩形"/>
          <p:cNvSpPr/>
          <p:nvPr/>
        </p:nvSpPr>
        <p:spPr>
          <a:xfrm rot="1367106">
            <a:off x="6587838" y="3675531"/>
            <a:ext cx="890739" cy="952501"/>
          </a:xfrm>
          <a:prstGeom prst="rect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433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8" name="箭頭"/>
          <p:cNvSpPr/>
          <p:nvPr/>
        </p:nvSpPr>
        <p:spPr>
          <a:xfrm rot="6864933">
            <a:off x="6449480" y="4716710"/>
            <a:ext cx="543721" cy="270955"/>
          </a:xfrm>
          <a:prstGeom prst="rightArrow">
            <a:avLst>
              <a:gd name="adj1" fmla="val 38593"/>
              <a:gd name="adj2" fmla="val 75524"/>
            </a:avLst>
          </a:prstGeom>
          <a:solidFill>
            <a:srgbClr val="043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9" name="矩形"/>
          <p:cNvSpPr/>
          <p:nvPr/>
        </p:nvSpPr>
        <p:spPr>
          <a:xfrm>
            <a:off x="931384" y="7399263"/>
            <a:ext cx="890739" cy="952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0" name="矩形"/>
          <p:cNvSpPr/>
          <p:nvPr/>
        </p:nvSpPr>
        <p:spPr>
          <a:xfrm>
            <a:off x="2612893" y="7399263"/>
            <a:ext cx="890739" cy="952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1" name="矩形"/>
          <p:cNvSpPr/>
          <p:nvPr/>
        </p:nvSpPr>
        <p:spPr>
          <a:xfrm>
            <a:off x="4294403" y="7399263"/>
            <a:ext cx="890739" cy="952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2" name="矩形"/>
          <p:cNvSpPr/>
          <p:nvPr/>
        </p:nvSpPr>
        <p:spPr>
          <a:xfrm>
            <a:off x="7657422" y="7399263"/>
            <a:ext cx="890739" cy="952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3" name="矩形"/>
          <p:cNvSpPr/>
          <p:nvPr/>
        </p:nvSpPr>
        <p:spPr>
          <a:xfrm>
            <a:off x="9338932" y="7399263"/>
            <a:ext cx="890739" cy="952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4" name="箭頭"/>
          <p:cNvSpPr/>
          <p:nvPr/>
        </p:nvSpPr>
        <p:spPr>
          <a:xfrm>
            <a:off x="1849041" y="7684928"/>
            <a:ext cx="755946" cy="381171"/>
          </a:xfrm>
          <a:prstGeom prst="rightArrow">
            <a:avLst>
              <a:gd name="adj1" fmla="val 39472"/>
              <a:gd name="adj2" fmla="val 5583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5" name="箭頭"/>
          <p:cNvSpPr/>
          <p:nvPr/>
        </p:nvSpPr>
        <p:spPr>
          <a:xfrm>
            <a:off x="3521044" y="7684928"/>
            <a:ext cx="755947" cy="381171"/>
          </a:xfrm>
          <a:prstGeom prst="rightArrow">
            <a:avLst>
              <a:gd name="adj1" fmla="val 39472"/>
              <a:gd name="adj2" fmla="val 5583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6" name="箭頭"/>
          <p:cNvSpPr/>
          <p:nvPr/>
        </p:nvSpPr>
        <p:spPr>
          <a:xfrm>
            <a:off x="5202554" y="7684928"/>
            <a:ext cx="755947" cy="381171"/>
          </a:xfrm>
          <a:prstGeom prst="rightArrow">
            <a:avLst>
              <a:gd name="adj1" fmla="val 39472"/>
              <a:gd name="adj2" fmla="val 5583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7" name="箭頭"/>
          <p:cNvSpPr/>
          <p:nvPr/>
        </p:nvSpPr>
        <p:spPr>
          <a:xfrm>
            <a:off x="8565574" y="7684928"/>
            <a:ext cx="755946" cy="381171"/>
          </a:xfrm>
          <a:prstGeom prst="rightArrow">
            <a:avLst>
              <a:gd name="adj1" fmla="val 39472"/>
              <a:gd name="adj2" fmla="val 5583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8" name="矩形"/>
          <p:cNvSpPr/>
          <p:nvPr/>
        </p:nvSpPr>
        <p:spPr>
          <a:xfrm>
            <a:off x="5975913" y="7399263"/>
            <a:ext cx="890739" cy="952501"/>
          </a:xfrm>
          <a:prstGeom prst="rect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9" name="箭頭"/>
          <p:cNvSpPr/>
          <p:nvPr/>
        </p:nvSpPr>
        <p:spPr>
          <a:xfrm>
            <a:off x="6884063" y="7684928"/>
            <a:ext cx="755947" cy="381171"/>
          </a:xfrm>
          <a:prstGeom prst="rightArrow">
            <a:avLst>
              <a:gd name="adj1" fmla="val 39472"/>
              <a:gd name="adj2" fmla="val 55832"/>
            </a:avLst>
          </a:prstGeom>
          <a:solidFill>
            <a:srgbClr val="0433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Yuanti TC Bold"/>
        <a:ea typeface="Yuanti TC Bold"/>
        <a:cs typeface="Yuanti TC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Yuanti TC Regular"/>
            <a:ea typeface="Yuanti TC Regular"/>
            <a:cs typeface="Yuanti TC Regular"/>
            <a:sym typeface="Yuanti T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Yuanti TC Bold"/>
        <a:ea typeface="Yuanti TC Bold"/>
        <a:cs typeface="Yuanti TC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Yuanti TC Regular"/>
            <a:ea typeface="Yuanti TC Regular"/>
            <a:cs typeface="Yuanti TC Regular"/>
            <a:sym typeface="Yuanti T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