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72" r:id="rId6"/>
    <p:sldId id="273" r:id="rId7"/>
    <p:sldId id="274" r:id="rId8"/>
    <p:sldId id="275" r:id="rId9"/>
    <p:sldId id="265" r:id="rId10"/>
    <p:sldId id="269" r:id="rId11"/>
    <p:sldId id="277" r:id="rId12"/>
    <p:sldId id="266" r:id="rId13"/>
    <p:sldId id="268" r:id="rId14"/>
    <p:sldId id="267" r:id="rId15"/>
    <p:sldId id="283" r:id="rId16"/>
    <p:sldId id="261" r:id="rId17"/>
    <p:sldId id="270" r:id="rId18"/>
    <p:sldId id="259" r:id="rId19"/>
    <p:sldId id="276" r:id="rId20"/>
    <p:sldId id="278" r:id="rId21"/>
    <p:sldId id="271" r:id="rId22"/>
    <p:sldId id="279" r:id="rId23"/>
    <p:sldId id="258" r:id="rId24"/>
    <p:sldId id="282" r:id="rId25"/>
    <p:sldId id="280" r:id="rId26"/>
    <p:sldId id="284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CBD"/>
    <a:srgbClr val="D09622"/>
    <a:srgbClr val="CC9900"/>
    <a:srgbClr val="D68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image" Target="../media/image14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image" Target="../media/image1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CF20E6-DA61-4A92-9F1D-C5B8FDCE9B7A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B94AD7-5EB1-496B-8D19-16629B0633A0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Use-case View</a:t>
          </a:r>
        </a:p>
      </dgm:t>
    </dgm:pt>
    <dgm:pt modelId="{9405BD75-F5AA-49A5-BC64-C8974611C90E}" type="parTrans" cxnId="{2D76E30D-7611-4BB5-8BB1-AD6C0DB19D87}">
      <dgm:prSet/>
      <dgm:spPr/>
      <dgm:t>
        <a:bodyPr/>
        <a:lstStyle/>
        <a:p>
          <a:endParaRPr lang="en-US"/>
        </a:p>
      </dgm:t>
    </dgm:pt>
    <dgm:pt modelId="{DBBD4188-231A-488F-8A5A-CA2BB958EF52}" type="sibTrans" cxnId="{2D76E30D-7611-4BB5-8BB1-AD6C0DB19D87}">
      <dgm:prSet/>
      <dgm:spPr/>
      <dgm:t>
        <a:bodyPr/>
        <a:lstStyle/>
        <a:p>
          <a:endParaRPr lang="en-US"/>
        </a:p>
      </dgm:t>
    </dgm:pt>
    <dgm:pt modelId="{3F440291-7840-4DD6-9F85-2AAEBA88DBFB}">
      <dgm:prSet phldrT="[Text]" custT="1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en-US" sz="2400" dirty="0">
              <a:solidFill>
                <a:schemeClr val="tx1">
                  <a:lumMod val="75000"/>
                  <a:lumOff val="25000"/>
                </a:schemeClr>
              </a:solidFill>
            </a:rPr>
            <a:t>Process View</a:t>
          </a:r>
        </a:p>
      </dgm:t>
    </dgm:pt>
    <dgm:pt modelId="{5FABFC2F-4921-42F3-9864-F397B46AD1C4}" type="parTrans" cxnId="{59DFF0B8-5377-4A10-862C-E914525F4E24}">
      <dgm:prSet/>
      <dgm:spPr/>
      <dgm:t>
        <a:bodyPr/>
        <a:lstStyle/>
        <a:p>
          <a:endParaRPr lang="en-US"/>
        </a:p>
      </dgm:t>
    </dgm:pt>
    <dgm:pt modelId="{C1983D44-7AF1-42C1-8C5E-9DC4B4917480}" type="sibTrans" cxnId="{59DFF0B8-5377-4A10-862C-E914525F4E24}">
      <dgm:prSet/>
      <dgm:spPr/>
      <dgm:t>
        <a:bodyPr/>
        <a:lstStyle/>
        <a:p>
          <a:endParaRPr lang="en-US"/>
        </a:p>
      </dgm:t>
    </dgm:pt>
    <dgm:pt modelId="{3D454E50-2F39-416C-A40C-9895D208B269}">
      <dgm:prSet phldrT="[Text]" custT="1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384048" tIns="384048" rIns="384048" bIns="384048" numCol="1" spcCol="1270" anchor="ctr" anchorCtr="0"/>
        <a:lstStyle/>
        <a:p>
          <a:r>
            <a:rPr lang="en-US" sz="2100" kern="12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+mn-ea"/>
              <a:cs typeface="+mn-cs"/>
            </a:rPr>
            <a:t>Implementation View</a:t>
          </a:r>
        </a:p>
      </dgm:t>
    </dgm:pt>
    <dgm:pt modelId="{8700FF54-0B1F-4D4A-B344-B33B399445A8}" type="parTrans" cxnId="{5457A589-1E4D-46D3-BA6C-A93C6BB50FCB}">
      <dgm:prSet/>
      <dgm:spPr/>
      <dgm:t>
        <a:bodyPr/>
        <a:lstStyle/>
        <a:p>
          <a:endParaRPr lang="en-US"/>
        </a:p>
      </dgm:t>
    </dgm:pt>
    <dgm:pt modelId="{4A6D1C0E-F5DF-42B5-A8FE-226923B00578}" type="sibTrans" cxnId="{5457A589-1E4D-46D3-BA6C-A93C6BB50FCB}">
      <dgm:prSet/>
      <dgm:spPr/>
      <dgm:t>
        <a:bodyPr/>
        <a:lstStyle/>
        <a:p>
          <a:endParaRPr lang="en-US"/>
        </a:p>
      </dgm:t>
    </dgm:pt>
    <dgm:pt modelId="{97DCFEEC-08A0-44BF-A9A4-FEAA364EF8EE}">
      <dgm:prSet phldrT="[Text]" custT="1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384048" tIns="384048" rIns="384048" bIns="384048" numCol="1" spcCol="1270" anchor="ctr" anchorCtr="0"/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+mn-ea"/>
              <a:cs typeface="+mn-cs"/>
            </a:rPr>
            <a:t>Logical View</a:t>
          </a:r>
        </a:p>
      </dgm:t>
    </dgm:pt>
    <dgm:pt modelId="{EEF183B5-6490-4FD1-9D1B-78AB3964B3BF}" type="parTrans" cxnId="{C5D6E272-09EC-4AA9-BAC7-92B4B5BC6DCC}">
      <dgm:prSet/>
      <dgm:spPr/>
      <dgm:t>
        <a:bodyPr/>
        <a:lstStyle/>
        <a:p>
          <a:endParaRPr lang="en-US"/>
        </a:p>
      </dgm:t>
    </dgm:pt>
    <dgm:pt modelId="{7AFCDA8E-76F2-489C-AB9D-735EFCA63770}" type="sibTrans" cxnId="{C5D6E272-09EC-4AA9-BAC7-92B4B5BC6DCC}">
      <dgm:prSet/>
      <dgm:spPr/>
      <dgm:t>
        <a:bodyPr/>
        <a:lstStyle/>
        <a:p>
          <a:endParaRPr lang="en-US"/>
        </a:p>
      </dgm:t>
    </dgm:pt>
    <dgm:pt modelId="{02B5ABF7-17F9-483A-A27B-38AB459FBBD1}">
      <dgm:prSet phldrT="[Text]" custT="1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384048" tIns="384048" rIns="384048" bIns="384048" numCol="1" spcCol="1270" anchor="ctr" anchorCtr="0"/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+mn-ea"/>
              <a:cs typeface="+mn-cs"/>
            </a:rPr>
            <a:t>Physical View</a:t>
          </a:r>
        </a:p>
      </dgm:t>
    </dgm:pt>
    <dgm:pt modelId="{33D4E0F5-3608-44A3-8FC3-BF42E50B6570}" type="parTrans" cxnId="{7B14902C-2ADE-4F85-B857-5DE917FE15D1}">
      <dgm:prSet/>
      <dgm:spPr/>
      <dgm:t>
        <a:bodyPr/>
        <a:lstStyle/>
        <a:p>
          <a:endParaRPr lang="en-US"/>
        </a:p>
      </dgm:t>
    </dgm:pt>
    <dgm:pt modelId="{AE8B4A7E-188A-4486-89C8-DE7EB47886C8}" type="sibTrans" cxnId="{7B14902C-2ADE-4F85-B857-5DE917FE15D1}">
      <dgm:prSet/>
      <dgm:spPr/>
      <dgm:t>
        <a:bodyPr/>
        <a:lstStyle/>
        <a:p>
          <a:endParaRPr lang="en-US"/>
        </a:p>
      </dgm:t>
    </dgm:pt>
    <dgm:pt modelId="{55C887B8-B9C2-4F31-9CB5-8AE55C76F632}" type="pres">
      <dgm:prSet presAssocID="{56CF20E6-DA61-4A92-9F1D-C5B8FDCE9B7A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6418389-3B45-4D51-A512-40B7BF065A8A}" type="pres">
      <dgm:prSet presAssocID="{56CF20E6-DA61-4A92-9F1D-C5B8FDCE9B7A}" presName="matrix" presStyleCnt="0"/>
      <dgm:spPr/>
    </dgm:pt>
    <dgm:pt modelId="{34A59BCA-5EA0-4216-9430-778218A732FB}" type="pres">
      <dgm:prSet presAssocID="{56CF20E6-DA61-4A92-9F1D-C5B8FDCE9B7A}" presName="tile1" presStyleLbl="node1" presStyleIdx="0" presStyleCnt="4"/>
      <dgm:spPr/>
    </dgm:pt>
    <dgm:pt modelId="{BDA83B4C-230E-4E2D-A3D1-410EBE5AAA82}" type="pres">
      <dgm:prSet presAssocID="{56CF20E6-DA61-4A92-9F1D-C5B8FDCE9B7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F13F811-CE4D-4695-8764-190B72DB11F6}" type="pres">
      <dgm:prSet presAssocID="{56CF20E6-DA61-4A92-9F1D-C5B8FDCE9B7A}" presName="tile2" presStyleLbl="node1" presStyleIdx="1" presStyleCnt="4"/>
      <dgm:spPr>
        <a:xfrm>
          <a:off x="3048000" y="0"/>
          <a:ext cx="3048000" cy="2032000"/>
        </a:xfrm>
        <a:prstGeom prst="round1Rect">
          <a:avLst/>
        </a:prstGeom>
      </dgm:spPr>
    </dgm:pt>
    <dgm:pt modelId="{6B2E6957-4953-4412-A204-2AC315F0E50F}" type="pres">
      <dgm:prSet presAssocID="{56CF20E6-DA61-4A92-9F1D-C5B8FDCE9B7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A1E67E3-5CAD-450B-BA5A-8E8DBB20C95F}" type="pres">
      <dgm:prSet presAssocID="{56CF20E6-DA61-4A92-9F1D-C5B8FDCE9B7A}" presName="tile3" presStyleLbl="node1" presStyleIdx="2" presStyleCnt="4"/>
      <dgm:spPr>
        <a:xfrm rot="10800000">
          <a:off x="0" y="2032000"/>
          <a:ext cx="3048000" cy="2032000"/>
        </a:xfrm>
        <a:prstGeom prst="round1Rect">
          <a:avLst/>
        </a:prstGeom>
      </dgm:spPr>
    </dgm:pt>
    <dgm:pt modelId="{E2D6189A-8479-4B95-99B9-B1950FE1CBE6}" type="pres">
      <dgm:prSet presAssocID="{56CF20E6-DA61-4A92-9F1D-C5B8FDCE9B7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EA4DE7B-E7DB-4B0F-AA45-0DFF8F8895A6}" type="pres">
      <dgm:prSet presAssocID="{56CF20E6-DA61-4A92-9F1D-C5B8FDCE9B7A}" presName="tile4" presStyleLbl="node1" presStyleIdx="3" presStyleCnt="4"/>
      <dgm:spPr>
        <a:xfrm rot="5400000">
          <a:off x="3556000" y="1523999"/>
          <a:ext cx="2032000" cy="3048000"/>
        </a:xfrm>
        <a:prstGeom prst="round1Rect">
          <a:avLst/>
        </a:prstGeom>
      </dgm:spPr>
    </dgm:pt>
    <dgm:pt modelId="{6F6D3B30-C012-4D05-A412-C2DF6B34FBDD}" type="pres">
      <dgm:prSet presAssocID="{56CF20E6-DA61-4A92-9F1D-C5B8FDCE9B7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DF7F64FE-D5D0-41EE-82F8-24775113AE76}" type="pres">
      <dgm:prSet presAssocID="{56CF20E6-DA61-4A92-9F1D-C5B8FDCE9B7A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5B9EEA04-9ECF-40CE-A6D5-140731CD6C15}" type="presOf" srcId="{97DCFEEC-08A0-44BF-A9A4-FEAA364EF8EE}" destId="{E2D6189A-8479-4B95-99B9-B1950FE1CBE6}" srcOrd="1" destOrd="0" presId="urn:microsoft.com/office/officeart/2005/8/layout/matrix1"/>
    <dgm:cxn modelId="{2D76E30D-7611-4BB5-8BB1-AD6C0DB19D87}" srcId="{56CF20E6-DA61-4A92-9F1D-C5B8FDCE9B7A}" destId="{02B94AD7-5EB1-496B-8D19-16629B0633A0}" srcOrd="0" destOrd="0" parTransId="{9405BD75-F5AA-49A5-BC64-C8974611C90E}" sibTransId="{DBBD4188-231A-488F-8A5A-CA2BB958EF52}"/>
    <dgm:cxn modelId="{57692212-0404-4702-A7BC-26F6BFFD4416}" type="presOf" srcId="{56CF20E6-DA61-4A92-9F1D-C5B8FDCE9B7A}" destId="{55C887B8-B9C2-4F31-9CB5-8AE55C76F632}" srcOrd="0" destOrd="0" presId="urn:microsoft.com/office/officeart/2005/8/layout/matrix1"/>
    <dgm:cxn modelId="{BBF64620-FD45-4512-8D10-3486F0F39017}" type="presOf" srcId="{3D454E50-2F39-416C-A40C-9895D208B269}" destId="{6B2E6957-4953-4412-A204-2AC315F0E50F}" srcOrd="1" destOrd="0" presId="urn:microsoft.com/office/officeart/2005/8/layout/matrix1"/>
    <dgm:cxn modelId="{62FC5026-8A26-40B5-B933-5715D3BA9F5B}" type="presOf" srcId="{02B5ABF7-17F9-483A-A27B-38AB459FBBD1}" destId="{7EA4DE7B-E7DB-4B0F-AA45-0DFF8F8895A6}" srcOrd="0" destOrd="0" presId="urn:microsoft.com/office/officeart/2005/8/layout/matrix1"/>
    <dgm:cxn modelId="{7B14902C-2ADE-4F85-B857-5DE917FE15D1}" srcId="{02B94AD7-5EB1-496B-8D19-16629B0633A0}" destId="{02B5ABF7-17F9-483A-A27B-38AB459FBBD1}" srcOrd="3" destOrd="0" parTransId="{33D4E0F5-3608-44A3-8FC3-BF42E50B6570}" sibTransId="{AE8B4A7E-188A-4486-89C8-DE7EB47886C8}"/>
    <dgm:cxn modelId="{663A3031-4931-429F-AACF-C345819B2C78}" type="presOf" srcId="{3F440291-7840-4DD6-9F85-2AAEBA88DBFB}" destId="{BDA83B4C-230E-4E2D-A3D1-410EBE5AAA82}" srcOrd="1" destOrd="0" presId="urn:microsoft.com/office/officeart/2005/8/layout/matrix1"/>
    <dgm:cxn modelId="{45F63541-4246-45DC-8067-884420C88496}" type="presOf" srcId="{02B5ABF7-17F9-483A-A27B-38AB459FBBD1}" destId="{6F6D3B30-C012-4D05-A412-C2DF6B34FBDD}" srcOrd="1" destOrd="0" presId="urn:microsoft.com/office/officeart/2005/8/layout/matrix1"/>
    <dgm:cxn modelId="{C5D6E272-09EC-4AA9-BAC7-92B4B5BC6DCC}" srcId="{02B94AD7-5EB1-496B-8D19-16629B0633A0}" destId="{97DCFEEC-08A0-44BF-A9A4-FEAA364EF8EE}" srcOrd="2" destOrd="0" parTransId="{EEF183B5-6490-4FD1-9D1B-78AB3964B3BF}" sibTransId="{7AFCDA8E-76F2-489C-AB9D-735EFCA63770}"/>
    <dgm:cxn modelId="{5457A589-1E4D-46D3-BA6C-A93C6BB50FCB}" srcId="{02B94AD7-5EB1-496B-8D19-16629B0633A0}" destId="{3D454E50-2F39-416C-A40C-9895D208B269}" srcOrd="1" destOrd="0" parTransId="{8700FF54-0B1F-4D4A-B344-B33B399445A8}" sibTransId="{4A6D1C0E-F5DF-42B5-A8FE-226923B00578}"/>
    <dgm:cxn modelId="{5041DF9B-04B2-4056-82FC-AFCAD6207784}" type="presOf" srcId="{3D454E50-2F39-416C-A40C-9895D208B269}" destId="{7F13F811-CE4D-4695-8764-190B72DB11F6}" srcOrd="0" destOrd="0" presId="urn:microsoft.com/office/officeart/2005/8/layout/matrix1"/>
    <dgm:cxn modelId="{EFA3CC9F-EDFE-459E-8451-AF9C32F29D6F}" type="presOf" srcId="{02B94AD7-5EB1-496B-8D19-16629B0633A0}" destId="{DF7F64FE-D5D0-41EE-82F8-24775113AE76}" srcOrd="0" destOrd="0" presId="urn:microsoft.com/office/officeart/2005/8/layout/matrix1"/>
    <dgm:cxn modelId="{B1D871B1-7C36-4E79-B1C0-2C8995CF56B3}" type="presOf" srcId="{97DCFEEC-08A0-44BF-A9A4-FEAA364EF8EE}" destId="{3A1E67E3-5CAD-450B-BA5A-8E8DBB20C95F}" srcOrd="0" destOrd="0" presId="urn:microsoft.com/office/officeart/2005/8/layout/matrix1"/>
    <dgm:cxn modelId="{59DFF0B8-5377-4A10-862C-E914525F4E24}" srcId="{02B94AD7-5EB1-496B-8D19-16629B0633A0}" destId="{3F440291-7840-4DD6-9F85-2AAEBA88DBFB}" srcOrd="0" destOrd="0" parTransId="{5FABFC2F-4921-42F3-9864-F397B46AD1C4}" sibTransId="{C1983D44-7AF1-42C1-8C5E-9DC4B4917480}"/>
    <dgm:cxn modelId="{151D87E3-BE24-43A5-A124-0D1BAC8F3959}" type="presOf" srcId="{3F440291-7840-4DD6-9F85-2AAEBA88DBFB}" destId="{34A59BCA-5EA0-4216-9430-778218A732FB}" srcOrd="0" destOrd="0" presId="urn:microsoft.com/office/officeart/2005/8/layout/matrix1"/>
    <dgm:cxn modelId="{A3DFF387-B8DD-48AD-9EC0-4D56773610BA}" type="presParOf" srcId="{55C887B8-B9C2-4F31-9CB5-8AE55C76F632}" destId="{16418389-3B45-4D51-A512-40B7BF065A8A}" srcOrd="0" destOrd="0" presId="urn:microsoft.com/office/officeart/2005/8/layout/matrix1"/>
    <dgm:cxn modelId="{0BF56BE5-D66C-4CB6-8C42-03B6ACFD7E94}" type="presParOf" srcId="{16418389-3B45-4D51-A512-40B7BF065A8A}" destId="{34A59BCA-5EA0-4216-9430-778218A732FB}" srcOrd="0" destOrd="0" presId="urn:microsoft.com/office/officeart/2005/8/layout/matrix1"/>
    <dgm:cxn modelId="{C62A356B-6956-4E40-9D46-9770A15085FA}" type="presParOf" srcId="{16418389-3B45-4D51-A512-40B7BF065A8A}" destId="{BDA83B4C-230E-4E2D-A3D1-410EBE5AAA82}" srcOrd="1" destOrd="0" presId="urn:microsoft.com/office/officeart/2005/8/layout/matrix1"/>
    <dgm:cxn modelId="{73196D71-B1FC-4BD3-B52F-6AD611616E3C}" type="presParOf" srcId="{16418389-3B45-4D51-A512-40B7BF065A8A}" destId="{7F13F811-CE4D-4695-8764-190B72DB11F6}" srcOrd="2" destOrd="0" presId="urn:microsoft.com/office/officeart/2005/8/layout/matrix1"/>
    <dgm:cxn modelId="{5CA2639F-FABF-4774-A3D0-35689A14D852}" type="presParOf" srcId="{16418389-3B45-4D51-A512-40B7BF065A8A}" destId="{6B2E6957-4953-4412-A204-2AC315F0E50F}" srcOrd="3" destOrd="0" presId="urn:microsoft.com/office/officeart/2005/8/layout/matrix1"/>
    <dgm:cxn modelId="{4B1EFE80-A948-4F23-A428-726A57C39CF6}" type="presParOf" srcId="{16418389-3B45-4D51-A512-40B7BF065A8A}" destId="{3A1E67E3-5CAD-450B-BA5A-8E8DBB20C95F}" srcOrd="4" destOrd="0" presId="urn:microsoft.com/office/officeart/2005/8/layout/matrix1"/>
    <dgm:cxn modelId="{53230FE5-CF09-43ED-8DFE-E04E55BBFCAA}" type="presParOf" srcId="{16418389-3B45-4D51-A512-40B7BF065A8A}" destId="{E2D6189A-8479-4B95-99B9-B1950FE1CBE6}" srcOrd="5" destOrd="0" presId="urn:microsoft.com/office/officeart/2005/8/layout/matrix1"/>
    <dgm:cxn modelId="{D6D02943-235A-4519-A884-D79BAF13A794}" type="presParOf" srcId="{16418389-3B45-4D51-A512-40B7BF065A8A}" destId="{7EA4DE7B-E7DB-4B0F-AA45-0DFF8F8895A6}" srcOrd="6" destOrd="0" presId="urn:microsoft.com/office/officeart/2005/8/layout/matrix1"/>
    <dgm:cxn modelId="{275AED88-81E4-4974-8D29-97D2B12F9844}" type="presParOf" srcId="{16418389-3B45-4D51-A512-40B7BF065A8A}" destId="{6F6D3B30-C012-4D05-A412-C2DF6B34FBDD}" srcOrd="7" destOrd="0" presId="urn:microsoft.com/office/officeart/2005/8/layout/matrix1"/>
    <dgm:cxn modelId="{7397E76A-2E73-4009-A091-350B75C9F095}" type="presParOf" srcId="{55C887B8-B9C2-4F31-9CB5-8AE55C76F632}" destId="{DF7F64FE-D5D0-41EE-82F8-24775113AE76}" srcOrd="1" destOrd="0" presId="urn:microsoft.com/office/officeart/2005/8/layout/matrix1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AF7B53-5EDF-4BE5-9BD1-DB5885C1459A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75174-8DA9-44A5-ACA1-6F2C07F71D08}">
      <dgm:prSet phldrT="[Text]"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n-US" sz="2000" dirty="0">
              <a:solidFill>
                <a:schemeClr val="tx1">
                  <a:lumMod val="50000"/>
                  <a:lumOff val="50000"/>
                </a:schemeClr>
              </a:solidFill>
            </a:rPr>
            <a:t>Design</a:t>
          </a:r>
        </a:p>
      </dgm:t>
    </dgm:pt>
    <dgm:pt modelId="{BFD44433-8825-4595-8BE8-B51E2E0E6B03}" type="parTrans" cxnId="{D6B7DBB6-6E35-4A0C-B9BF-61D356264AE9}">
      <dgm:prSet/>
      <dgm:spPr/>
      <dgm:t>
        <a:bodyPr/>
        <a:lstStyle/>
        <a:p>
          <a:endParaRPr lang="en-US"/>
        </a:p>
      </dgm:t>
    </dgm:pt>
    <dgm:pt modelId="{D748CA6F-4CF8-4E0E-92C2-FD5DDCE92ABB}" type="sibTrans" cxnId="{D6B7DBB6-6E35-4A0C-B9BF-61D356264AE9}">
      <dgm:prSet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endParaRPr lang="en-US"/>
        </a:p>
      </dgm:t>
    </dgm:pt>
    <dgm:pt modelId="{9CE95CE4-6835-4385-AF66-0D2650744A2C}">
      <dgm:prSet phldrT="[Text]"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+mn-ea"/>
              <a:cs typeface="+mn-cs"/>
            </a:rPr>
            <a:t>Development</a:t>
          </a:r>
        </a:p>
      </dgm:t>
    </dgm:pt>
    <dgm:pt modelId="{CDFD9651-408E-4B0A-80E5-EE5FB8B951C4}" type="parTrans" cxnId="{380D17CE-2F80-4123-9B19-D85EBCFF989A}">
      <dgm:prSet/>
      <dgm:spPr/>
      <dgm:t>
        <a:bodyPr/>
        <a:lstStyle/>
        <a:p>
          <a:endParaRPr lang="en-US"/>
        </a:p>
      </dgm:t>
    </dgm:pt>
    <dgm:pt modelId="{42DF0E79-E290-4501-91C0-E9F71793F059}" type="sibTrans" cxnId="{380D17CE-2F80-4123-9B19-D85EBCFF989A}">
      <dgm:prSet/>
      <dgm:spPr/>
      <dgm:t>
        <a:bodyPr/>
        <a:lstStyle/>
        <a:p>
          <a:endParaRPr lang="en-US"/>
        </a:p>
      </dgm:t>
    </dgm:pt>
    <dgm:pt modelId="{C86DE512-E67F-40AC-A316-A601A2C73AF7}">
      <dgm:prSet phldrT="[Text]"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+mn-ea"/>
              <a:cs typeface="+mn-cs"/>
            </a:rPr>
            <a:t>Testing</a:t>
          </a:r>
        </a:p>
      </dgm:t>
    </dgm:pt>
    <dgm:pt modelId="{832F28B1-820C-4A43-8064-AEC2448C09C6}" type="parTrans" cxnId="{8EF64F5F-C9D3-48AA-94A4-D58979A68B90}">
      <dgm:prSet/>
      <dgm:spPr/>
      <dgm:t>
        <a:bodyPr/>
        <a:lstStyle/>
        <a:p>
          <a:endParaRPr lang="en-US"/>
        </a:p>
      </dgm:t>
    </dgm:pt>
    <dgm:pt modelId="{FB44D071-1DBD-4C38-A0F3-E6F0F369075D}" type="sibTrans" cxnId="{8EF64F5F-C9D3-48AA-94A4-D58979A68B90}">
      <dgm:prSet/>
      <dgm:spPr/>
      <dgm:t>
        <a:bodyPr/>
        <a:lstStyle/>
        <a:p>
          <a:endParaRPr lang="en-US"/>
        </a:p>
      </dgm:t>
    </dgm:pt>
    <dgm:pt modelId="{9D0550D4-FC6D-4F70-931F-0DE93600F642}">
      <dgm:prSet phldrT="[Text]"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+mn-ea"/>
              <a:cs typeface="+mn-cs"/>
            </a:rPr>
            <a:t>Maintain</a:t>
          </a:r>
        </a:p>
      </dgm:t>
    </dgm:pt>
    <dgm:pt modelId="{9D048123-0B9F-4E35-99E5-E81A0ADE202B}" type="parTrans" cxnId="{D0A27634-1485-4C1D-8CA6-38DCFA0D2D0C}">
      <dgm:prSet/>
      <dgm:spPr/>
      <dgm:t>
        <a:bodyPr/>
        <a:lstStyle/>
        <a:p>
          <a:endParaRPr lang="en-US"/>
        </a:p>
      </dgm:t>
    </dgm:pt>
    <dgm:pt modelId="{68E5B93E-674F-4008-9671-C007AFD8DF19}" type="sibTrans" cxnId="{D0A27634-1485-4C1D-8CA6-38DCFA0D2D0C}">
      <dgm:prSet/>
      <dgm:spPr/>
      <dgm:t>
        <a:bodyPr/>
        <a:lstStyle/>
        <a:p>
          <a:endParaRPr lang="en-US"/>
        </a:p>
      </dgm:t>
    </dgm:pt>
    <dgm:pt modelId="{78043F36-36C4-4F67-9BC1-A4F00BFE99CF}">
      <dgm:prSet phldrT="[Text]"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+mn-ea"/>
              <a:cs typeface="+mn-cs"/>
            </a:rPr>
            <a:t>Planning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+mn-ea"/>
              <a:cs typeface="+mn-cs"/>
            </a:rPr>
            <a:t>+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+mn-ea"/>
              <a:cs typeface="+mn-cs"/>
            </a:rPr>
            <a:t>Demo</a:t>
          </a:r>
        </a:p>
      </dgm:t>
    </dgm:pt>
    <dgm:pt modelId="{9F0615F2-52A7-45CE-85A3-D3368F9F972B}" type="parTrans" cxnId="{6A33F172-AB69-4A89-B84C-D9E20EAA65CA}">
      <dgm:prSet/>
      <dgm:spPr/>
      <dgm:t>
        <a:bodyPr/>
        <a:lstStyle/>
        <a:p>
          <a:endParaRPr lang="en-US"/>
        </a:p>
      </dgm:t>
    </dgm:pt>
    <dgm:pt modelId="{DF982A23-6C38-41C0-BDDA-C8125A201F7B}" type="sibTrans" cxnId="{6A33F172-AB69-4A89-B84C-D9E20EAA65CA}">
      <dgm:prSet/>
      <dgm:spPr/>
      <dgm:t>
        <a:bodyPr/>
        <a:lstStyle/>
        <a:p>
          <a:endParaRPr lang="en-US"/>
        </a:p>
      </dgm:t>
    </dgm:pt>
    <dgm:pt modelId="{A3241F91-E676-4720-BD9F-2283EC36A42E}" type="pres">
      <dgm:prSet presAssocID="{D6AF7B53-5EDF-4BE5-9BD1-DB5885C1459A}" presName="Name0" presStyleCnt="0">
        <dgm:presLayoutVars>
          <dgm:dir/>
          <dgm:resizeHandles val="exact"/>
        </dgm:presLayoutVars>
      </dgm:prSet>
      <dgm:spPr/>
    </dgm:pt>
    <dgm:pt modelId="{4BFA93E2-48A0-4323-998F-DE388FBDD7E1}" type="pres">
      <dgm:prSet presAssocID="{D6AF7B53-5EDF-4BE5-9BD1-DB5885C1459A}" presName="cycle" presStyleCnt="0"/>
      <dgm:spPr/>
    </dgm:pt>
    <dgm:pt modelId="{7028C9C8-2478-4BC1-99A4-3588BCBF89A8}" type="pres">
      <dgm:prSet presAssocID="{3DF75174-8DA9-44A5-ACA1-6F2C07F71D08}" presName="nodeFirstNode" presStyleLbl="node1" presStyleIdx="0" presStyleCnt="5">
        <dgm:presLayoutVars>
          <dgm:bulletEnabled val="1"/>
        </dgm:presLayoutVars>
      </dgm:prSet>
      <dgm:spPr/>
    </dgm:pt>
    <dgm:pt modelId="{E5ACA6A3-A18D-4CEF-ABA9-3B974F671373}" type="pres">
      <dgm:prSet presAssocID="{D748CA6F-4CF8-4E0E-92C2-FD5DDCE92ABB}" presName="sibTransFirstNode" presStyleLbl="bgShp" presStyleIdx="0" presStyleCnt="1"/>
      <dgm:spPr/>
    </dgm:pt>
    <dgm:pt modelId="{DED847AD-10AC-478A-8193-511BC67C50A0}" type="pres">
      <dgm:prSet presAssocID="{9CE95CE4-6835-4385-AF66-0D2650744A2C}" presName="nodeFollowingNodes" presStyleLbl="node1" presStyleIdx="1" presStyleCnt="5">
        <dgm:presLayoutVars>
          <dgm:bulletEnabled val="1"/>
        </dgm:presLayoutVars>
      </dgm:prSet>
      <dgm:spPr>
        <a:xfrm>
          <a:off x="3446400" y="1034949"/>
          <a:ext cx="1605639" cy="802819"/>
        </a:xfrm>
        <a:prstGeom prst="roundRect">
          <a:avLst/>
        </a:prstGeom>
      </dgm:spPr>
    </dgm:pt>
    <dgm:pt modelId="{981FD06B-9CD3-4DE4-822C-E8C11ECFB980}" type="pres">
      <dgm:prSet presAssocID="{C86DE512-E67F-40AC-A316-A601A2C73AF7}" presName="nodeFollowingNodes" presStyleLbl="node1" presStyleIdx="2" presStyleCnt="5">
        <dgm:presLayoutVars>
          <dgm:bulletEnabled val="1"/>
        </dgm:presLayoutVars>
      </dgm:prSet>
      <dgm:spPr>
        <a:xfrm>
          <a:off x="2902413" y="2709171"/>
          <a:ext cx="1605639" cy="802819"/>
        </a:xfrm>
        <a:prstGeom prst="roundRect">
          <a:avLst/>
        </a:prstGeom>
      </dgm:spPr>
    </dgm:pt>
    <dgm:pt modelId="{05AB9D02-5875-4667-A469-30368422941B}" type="pres">
      <dgm:prSet presAssocID="{9D0550D4-FC6D-4F70-931F-0DE93600F642}" presName="nodeFollowingNodes" presStyleLbl="node1" presStyleIdx="3" presStyleCnt="5">
        <dgm:presLayoutVars>
          <dgm:bulletEnabled val="1"/>
        </dgm:presLayoutVars>
      </dgm:prSet>
      <dgm:spPr>
        <a:xfrm>
          <a:off x="1142032" y="2709171"/>
          <a:ext cx="1605639" cy="802819"/>
        </a:xfrm>
        <a:prstGeom prst="roundRect">
          <a:avLst/>
        </a:prstGeom>
      </dgm:spPr>
    </dgm:pt>
    <dgm:pt modelId="{365B4654-1D68-4426-9157-B2920E1685D6}" type="pres">
      <dgm:prSet presAssocID="{78043F36-36C4-4F67-9BC1-A4F00BFE99CF}" presName="nodeFollowingNodes" presStyleLbl="node1" presStyleIdx="4" presStyleCnt="5">
        <dgm:presLayoutVars>
          <dgm:bulletEnabled val="1"/>
        </dgm:presLayoutVars>
      </dgm:prSet>
      <dgm:spPr>
        <a:xfrm>
          <a:off x="598044" y="1034949"/>
          <a:ext cx="1605639" cy="802819"/>
        </a:xfrm>
        <a:prstGeom prst="roundRect">
          <a:avLst/>
        </a:prstGeom>
      </dgm:spPr>
    </dgm:pt>
  </dgm:ptLst>
  <dgm:cxnLst>
    <dgm:cxn modelId="{D0A27634-1485-4C1D-8CA6-38DCFA0D2D0C}" srcId="{D6AF7B53-5EDF-4BE5-9BD1-DB5885C1459A}" destId="{9D0550D4-FC6D-4F70-931F-0DE93600F642}" srcOrd="3" destOrd="0" parTransId="{9D048123-0B9F-4E35-99E5-E81A0ADE202B}" sibTransId="{68E5B93E-674F-4008-9671-C007AFD8DF19}"/>
    <dgm:cxn modelId="{8EF64F5F-C9D3-48AA-94A4-D58979A68B90}" srcId="{D6AF7B53-5EDF-4BE5-9BD1-DB5885C1459A}" destId="{C86DE512-E67F-40AC-A316-A601A2C73AF7}" srcOrd="2" destOrd="0" parTransId="{832F28B1-820C-4A43-8064-AEC2448C09C6}" sibTransId="{FB44D071-1DBD-4C38-A0F3-E6F0F369075D}"/>
    <dgm:cxn modelId="{6A33F172-AB69-4A89-B84C-D9E20EAA65CA}" srcId="{D6AF7B53-5EDF-4BE5-9BD1-DB5885C1459A}" destId="{78043F36-36C4-4F67-9BC1-A4F00BFE99CF}" srcOrd="4" destOrd="0" parTransId="{9F0615F2-52A7-45CE-85A3-D3368F9F972B}" sibTransId="{DF982A23-6C38-41C0-BDDA-C8125A201F7B}"/>
    <dgm:cxn modelId="{23265E84-987B-4122-ACD3-F9D2F10558F3}" type="presOf" srcId="{3DF75174-8DA9-44A5-ACA1-6F2C07F71D08}" destId="{7028C9C8-2478-4BC1-99A4-3588BCBF89A8}" srcOrd="0" destOrd="0" presId="urn:microsoft.com/office/officeart/2005/8/layout/cycle3"/>
    <dgm:cxn modelId="{58E19085-DB33-458E-B1B5-CF0F46738FCC}" type="presOf" srcId="{9D0550D4-FC6D-4F70-931F-0DE93600F642}" destId="{05AB9D02-5875-4667-A469-30368422941B}" srcOrd="0" destOrd="0" presId="urn:microsoft.com/office/officeart/2005/8/layout/cycle3"/>
    <dgm:cxn modelId="{B6C16B8D-6CF7-4899-9C86-9EE900B6853C}" type="presOf" srcId="{C86DE512-E67F-40AC-A316-A601A2C73AF7}" destId="{981FD06B-9CD3-4DE4-822C-E8C11ECFB980}" srcOrd="0" destOrd="0" presId="urn:microsoft.com/office/officeart/2005/8/layout/cycle3"/>
    <dgm:cxn modelId="{C8CE329D-B2F1-45EE-B792-CF122689EB01}" type="presOf" srcId="{D748CA6F-4CF8-4E0E-92C2-FD5DDCE92ABB}" destId="{E5ACA6A3-A18D-4CEF-ABA9-3B974F671373}" srcOrd="0" destOrd="0" presId="urn:microsoft.com/office/officeart/2005/8/layout/cycle3"/>
    <dgm:cxn modelId="{DAF6B8B1-3EA5-49AB-93A8-0728693E674B}" type="presOf" srcId="{78043F36-36C4-4F67-9BC1-A4F00BFE99CF}" destId="{365B4654-1D68-4426-9157-B2920E1685D6}" srcOrd="0" destOrd="0" presId="urn:microsoft.com/office/officeart/2005/8/layout/cycle3"/>
    <dgm:cxn modelId="{D6B7DBB6-6E35-4A0C-B9BF-61D356264AE9}" srcId="{D6AF7B53-5EDF-4BE5-9BD1-DB5885C1459A}" destId="{3DF75174-8DA9-44A5-ACA1-6F2C07F71D08}" srcOrd="0" destOrd="0" parTransId="{BFD44433-8825-4595-8BE8-B51E2E0E6B03}" sibTransId="{D748CA6F-4CF8-4E0E-92C2-FD5DDCE92ABB}"/>
    <dgm:cxn modelId="{380D17CE-2F80-4123-9B19-D85EBCFF989A}" srcId="{D6AF7B53-5EDF-4BE5-9BD1-DB5885C1459A}" destId="{9CE95CE4-6835-4385-AF66-0D2650744A2C}" srcOrd="1" destOrd="0" parTransId="{CDFD9651-408E-4B0A-80E5-EE5FB8B951C4}" sibTransId="{42DF0E79-E290-4501-91C0-E9F71793F059}"/>
    <dgm:cxn modelId="{2F0112FB-6051-494D-9F07-BCE13022A1FD}" type="presOf" srcId="{D6AF7B53-5EDF-4BE5-9BD1-DB5885C1459A}" destId="{A3241F91-E676-4720-BD9F-2283EC36A42E}" srcOrd="0" destOrd="0" presId="urn:microsoft.com/office/officeart/2005/8/layout/cycle3"/>
    <dgm:cxn modelId="{506058FD-CD92-4E63-8A4B-20600B84380F}" type="presOf" srcId="{9CE95CE4-6835-4385-AF66-0D2650744A2C}" destId="{DED847AD-10AC-478A-8193-511BC67C50A0}" srcOrd="0" destOrd="0" presId="urn:microsoft.com/office/officeart/2005/8/layout/cycle3"/>
    <dgm:cxn modelId="{BC66B476-1BD8-4866-BCF8-456081940670}" type="presParOf" srcId="{A3241F91-E676-4720-BD9F-2283EC36A42E}" destId="{4BFA93E2-48A0-4323-998F-DE388FBDD7E1}" srcOrd="0" destOrd="0" presId="urn:microsoft.com/office/officeart/2005/8/layout/cycle3"/>
    <dgm:cxn modelId="{4B87A691-9455-4263-8C53-310B2782B5B6}" type="presParOf" srcId="{4BFA93E2-48A0-4323-998F-DE388FBDD7E1}" destId="{7028C9C8-2478-4BC1-99A4-3588BCBF89A8}" srcOrd="0" destOrd="0" presId="urn:microsoft.com/office/officeart/2005/8/layout/cycle3"/>
    <dgm:cxn modelId="{7919CFE0-D072-4CC4-BBFA-D5F50EC7FB56}" type="presParOf" srcId="{4BFA93E2-48A0-4323-998F-DE388FBDD7E1}" destId="{E5ACA6A3-A18D-4CEF-ABA9-3B974F671373}" srcOrd="1" destOrd="0" presId="urn:microsoft.com/office/officeart/2005/8/layout/cycle3"/>
    <dgm:cxn modelId="{9AE34386-D11F-46CB-B2DD-E9DB6F63147F}" type="presParOf" srcId="{4BFA93E2-48A0-4323-998F-DE388FBDD7E1}" destId="{DED847AD-10AC-478A-8193-511BC67C50A0}" srcOrd="2" destOrd="0" presId="urn:microsoft.com/office/officeart/2005/8/layout/cycle3"/>
    <dgm:cxn modelId="{AA7FAA39-BF4F-48DC-B857-CE5E5BA85EF0}" type="presParOf" srcId="{4BFA93E2-48A0-4323-998F-DE388FBDD7E1}" destId="{981FD06B-9CD3-4DE4-822C-E8C11ECFB980}" srcOrd="3" destOrd="0" presId="urn:microsoft.com/office/officeart/2005/8/layout/cycle3"/>
    <dgm:cxn modelId="{48B560AD-4E5A-4456-A801-CCB2367AB56D}" type="presParOf" srcId="{4BFA93E2-48A0-4323-998F-DE388FBDD7E1}" destId="{05AB9D02-5875-4667-A469-30368422941B}" srcOrd="4" destOrd="0" presId="urn:microsoft.com/office/officeart/2005/8/layout/cycle3"/>
    <dgm:cxn modelId="{AD8135D3-6874-42FB-A438-C84EB2EAB1AB}" type="presParOf" srcId="{4BFA93E2-48A0-4323-998F-DE388FBDD7E1}" destId="{365B4654-1D68-4426-9157-B2920E1685D6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59BCA-5EA0-4216-9430-778218A732FB}">
      <dsp:nvSpPr>
        <dsp:cNvPr id="0" name=""/>
        <dsp:cNvSpPr/>
      </dsp:nvSpPr>
      <dsp:spPr>
        <a:xfrm rot="16200000">
          <a:off x="534467" y="-534467"/>
          <a:ext cx="1450697" cy="2519632"/>
        </a:xfrm>
        <a:prstGeom prst="round1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>
                  <a:lumMod val="75000"/>
                  <a:lumOff val="25000"/>
                </a:schemeClr>
              </a:solidFill>
            </a:rPr>
            <a:t>Process View</a:t>
          </a:r>
        </a:p>
      </dsp:txBody>
      <dsp:txXfrm rot="5400000">
        <a:off x="0" y="0"/>
        <a:ext cx="2519632" cy="1088023"/>
      </dsp:txXfrm>
    </dsp:sp>
    <dsp:sp modelId="{7F13F811-CE4D-4695-8764-190B72DB11F6}">
      <dsp:nvSpPr>
        <dsp:cNvPr id="0" name=""/>
        <dsp:cNvSpPr/>
      </dsp:nvSpPr>
      <dsp:spPr>
        <a:xfrm>
          <a:off x="2519632" y="0"/>
          <a:ext cx="2519632" cy="1450697"/>
        </a:xfrm>
        <a:prstGeom prst="round1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+mn-ea"/>
              <a:cs typeface="+mn-cs"/>
            </a:rPr>
            <a:t>Implementation View</a:t>
          </a:r>
        </a:p>
      </dsp:txBody>
      <dsp:txXfrm>
        <a:off x="2519632" y="0"/>
        <a:ext cx="2519632" cy="1088023"/>
      </dsp:txXfrm>
    </dsp:sp>
    <dsp:sp modelId="{3A1E67E3-5CAD-450B-BA5A-8E8DBB20C95F}">
      <dsp:nvSpPr>
        <dsp:cNvPr id="0" name=""/>
        <dsp:cNvSpPr/>
      </dsp:nvSpPr>
      <dsp:spPr>
        <a:xfrm rot="10800000">
          <a:off x="0" y="1450697"/>
          <a:ext cx="2519632" cy="1450697"/>
        </a:xfrm>
        <a:prstGeom prst="round1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+mn-ea"/>
              <a:cs typeface="+mn-cs"/>
            </a:rPr>
            <a:t>Logical View</a:t>
          </a:r>
        </a:p>
      </dsp:txBody>
      <dsp:txXfrm rot="10800000">
        <a:off x="0" y="1813371"/>
        <a:ext cx="2519632" cy="1088023"/>
      </dsp:txXfrm>
    </dsp:sp>
    <dsp:sp modelId="{7EA4DE7B-E7DB-4B0F-AA45-0DFF8F8895A6}">
      <dsp:nvSpPr>
        <dsp:cNvPr id="0" name=""/>
        <dsp:cNvSpPr/>
      </dsp:nvSpPr>
      <dsp:spPr>
        <a:xfrm rot="5400000">
          <a:off x="3054100" y="916230"/>
          <a:ext cx="1450697" cy="2519632"/>
        </a:xfrm>
        <a:prstGeom prst="round1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+mn-ea"/>
              <a:cs typeface="+mn-cs"/>
            </a:rPr>
            <a:t>Physical View</a:t>
          </a:r>
        </a:p>
      </dsp:txBody>
      <dsp:txXfrm rot="-5400000">
        <a:off x="2519633" y="1813371"/>
        <a:ext cx="2519632" cy="1088023"/>
      </dsp:txXfrm>
    </dsp:sp>
    <dsp:sp modelId="{DF7F64FE-D5D0-41EE-82F8-24775113AE76}">
      <dsp:nvSpPr>
        <dsp:cNvPr id="0" name=""/>
        <dsp:cNvSpPr/>
      </dsp:nvSpPr>
      <dsp:spPr>
        <a:xfrm>
          <a:off x="1763742" y="1088023"/>
          <a:ext cx="1511779" cy="725348"/>
        </a:xfrm>
        <a:prstGeom prst="round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Use-case View</a:t>
          </a:r>
        </a:p>
      </dsp:txBody>
      <dsp:txXfrm>
        <a:off x="1799151" y="1123432"/>
        <a:ext cx="1440961" cy="6545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ACA6A3-A18D-4CEF-ABA9-3B974F671373}">
      <dsp:nvSpPr>
        <dsp:cNvPr id="0" name=""/>
        <dsp:cNvSpPr/>
      </dsp:nvSpPr>
      <dsp:spPr>
        <a:xfrm>
          <a:off x="1069259" y="-19654"/>
          <a:ext cx="3511565" cy="3511565"/>
        </a:xfrm>
        <a:prstGeom prst="circularArrow">
          <a:avLst>
            <a:gd name="adj1" fmla="val 5544"/>
            <a:gd name="adj2" fmla="val 330680"/>
            <a:gd name="adj3" fmla="val 13830261"/>
            <a:gd name="adj4" fmla="val 17352984"/>
            <a:gd name="adj5" fmla="val 5757"/>
          </a:avLst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8C9C8-2478-4BC1-99A4-3588BCBF89A8}">
      <dsp:nvSpPr>
        <dsp:cNvPr id="0" name=""/>
        <dsp:cNvSpPr/>
      </dsp:nvSpPr>
      <dsp:spPr>
        <a:xfrm>
          <a:off x="2022222" y="224"/>
          <a:ext cx="1605639" cy="802819"/>
        </a:xfrm>
        <a:prstGeom prst="round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>
                  <a:lumMod val="50000"/>
                  <a:lumOff val="50000"/>
                </a:schemeClr>
              </a:solidFill>
            </a:rPr>
            <a:t>Design</a:t>
          </a:r>
        </a:p>
      </dsp:txBody>
      <dsp:txXfrm>
        <a:off x="2061412" y="39414"/>
        <a:ext cx="1527259" cy="724439"/>
      </dsp:txXfrm>
    </dsp:sp>
    <dsp:sp modelId="{DED847AD-10AC-478A-8193-511BC67C50A0}">
      <dsp:nvSpPr>
        <dsp:cNvPr id="0" name=""/>
        <dsp:cNvSpPr/>
      </dsp:nvSpPr>
      <dsp:spPr>
        <a:xfrm>
          <a:off x="3446400" y="1034949"/>
          <a:ext cx="1605639" cy="802819"/>
        </a:xfrm>
        <a:prstGeom prst="round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+mn-ea"/>
              <a:cs typeface="+mn-cs"/>
            </a:rPr>
            <a:t>Development</a:t>
          </a:r>
        </a:p>
      </dsp:txBody>
      <dsp:txXfrm>
        <a:off x="3485590" y="1074139"/>
        <a:ext cx="1527259" cy="724439"/>
      </dsp:txXfrm>
    </dsp:sp>
    <dsp:sp modelId="{981FD06B-9CD3-4DE4-822C-E8C11ECFB980}">
      <dsp:nvSpPr>
        <dsp:cNvPr id="0" name=""/>
        <dsp:cNvSpPr/>
      </dsp:nvSpPr>
      <dsp:spPr>
        <a:xfrm>
          <a:off x="2902413" y="2709171"/>
          <a:ext cx="1605639" cy="802819"/>
        </a:xfrm>
        <a:prstGeom prst="round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+mn-ea"/>
              <a:cs typeface="+mn-cs"/>
            </a:rPr>
            <a:t>Testing</a:t>
          </a:r>
        </a:p>
      </dsp:txBody>
      <dsp:txXfrm>
        <a:off x="2941603" y="2748361"/>
        <a:ext cx="1527259" cy="724439"/>
      </dsp:txXfrm>
    </dsp:sp>
    <dsp:sp modelId="{05AB9D02-5875-4667-A469-30368422941B}">
      <dsp:nvSpPr>
        <dsp:cNvPr id="0" name=""/>
        <dsp:cNvSpPr/>
      </dsp:nvSpPr>
      <dsp:spPr>
        <a:xfrm>
          <a:off x="1142032" y="2709171"/>
          <a:ext cx="1605639" cy="802819"/>
        </a:xfrm>
        <a:prstGeom prst="round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+mn-ea"/>
              <a:cs typeface="+mn-cs"/>
            </a:rPr>
            <a:t>Maintain</a:t>
          </a:r>
        </a:p>
      </dsp:txBody>
      <dsp:txXfrm>
        <a:off x="1181222" y="2748361"/>
        <a:ext cx="1527259" cy="724439"/>
      </dsp:txXfrm>
    </dsp:sp>
    <dsp:sp modelId="{365B4654-1D68-4426-9157-B2920E1685D6}">
      <dsp:nvSpPr>
        <dsp:cNvPr id="0" name=""/>
        <dsp:cNvSpPr/>
      </dsp:nvSpPr>
      <dsp:spPr>
        <a:xfrm>
          <a:off x="598044" y="1034949"/>
          <a:ext cx="1605639" cy="802819"/>
        </a:xfrm>
        <a:prstGeom prst="round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+mn-ea"/>
              <a:cs typeface="+mn-cs"/>
            </a:rPr>
            <a:t>Planning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+mn-ea"/>
              <a:cs typeface="+mn-cs"/>
            </a:rPr>
            <a:t>+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+mn-ea"/>
              <a:cs typeface="+mn-cs"/>
            </a:rPr>
            <a:t>Demo</a:t>
          </a:r>
        </a:p>
      </dsp:txBody>
      <dsp:txXfrm>
        <a:off x="637234" y="1074139"/>
        <a:ext cx="1527259" cy="724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520" y="4956050"/>
            <a:ext cx="7772400" cy="9970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20" y="5800350"/>
            <a:ext cx="6400800" cy="83545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165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4655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5" y="427342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96540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00221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63207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00221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63207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chess-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chess-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RuchaCB/Trio_Chess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7.gif"/><Relationship Id="rId7" Type="http://schemas.openxmlformats.org/officeDocument/2006/relationships/image" Target="../media/image11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Trio-Chess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SSW690 Software Engineering Studio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Architecture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2D405D-606B-4D50-BB16-22CBD368E537}"/>
              </a:ext>
            </a:extLst>
          </p:cNvPr>
          <p:cNvSpPr txBox="1"/>
          <p:nvPr/>
        </p:nvSpPr>
        <p:spPr>
          <a:xfrm>
            <a:off x="478845" y="2037856"/>
            <a:ext cx="181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Process View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C054C14-F702-4BA3-9AF3-1687784019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468032"/>
              </p:ext>
            </p:extLst>
          </p:nvPr>
        </p:nvGraphicFramePr>
        <p:xfrm>
          <a:off x="2892245" y="2818180"/>
          <a:ext cx="5650085" cy="3512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1E8606EB-AD99-427A-9B51-8929CE9B6424}"/>
              </a:ext>
            </a:extLst>
          </p:cNvPr>
          <p:cNvSpPr/>
          <p:nvPr/>
        </p:nvSpPr>
        <p:spPr>
          <a:xfrm>
            <a:off x="1670605" y="3581705"/>
            <a:ext cx="1818125" cy="1374345"/>
          </a:xfrm>
          <a:prstGeom prst="rightArrow">
            <a:avLst/>
          </a:prstGeom>
          <a:blipFill rotWithShape="0">
            <a:blip r:embed="rId7"/>
            <a:tile tx="0" ty="0" sx="100000" sy="100000" flip="none" algn="tl"/>
          </a:blipFill>
          <a:ln w="254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Requirement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Gathering</a:t>
            </a:r>
          </a:p>
        </p:txBody>
      </p:sp>
    </p:spTree>
    <p:extLst>
      <p:ext uri="{BB962C8B-B14F-4D97-AF65-F5344CB8AC3E}">
        <p14:creationId xmlns:p14="http://schemas.microsoft.com/office/powerpoint/2010/main" val="407390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14888" y="4564049"/>
            <a:ext cx="2929112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564049"/>
            <a:ext cx="6833104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0936" y="4858247"/>
            <a:ext cx="5237125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Architecture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2D405D-606B-4D50-BB16-22CBD368E537}"/>
              </a:ext>
            </a:extLst>
          </p:cNvPr>
          <p:cNvSpPr txBox="1"/>
          <p:nvPr/>
        </p:nvSpPr>
        <p:spPr>
          <a:xfrm>
            <a:off x="361859" y="5884682"/>
            <a:ext cx="3482949" cy="4394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Physical 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E3B87-929B-448C-8E98-124A54CDD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85" y="102125"/>
            <a:ext cx="67437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6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14888" y="4564049"/>
            <a:ext cx="2929112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564049"/>
            <a:ext cx="6833104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0936" y="4858247"/>
            <a:ext cx="5237125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Architecture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2D405D-606B-4D50-BB16-22CBD368E537}"/>
              </a:ext>
            </a:extLst>
          </p:cNvPr>
          <p:cNvSpPr txBox="1"/>
          <p:nvPr/>
        </p:nvSpPr>
        <p:spPr>
          <a:xfrm>
            <a:off x="361859" y="5884682"/>
            <a:ext cx="3482949" cy="4394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Use Case 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0528E8-80B1-463B-9142-61F79BE34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" y="15324"/>
            <a:ext cx="8856890" cy="454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6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5" y="68031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Architecture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2D405D-606B-4D50-BB16-22CBD368E537}"/>
              </a:ext>
            </a:extLst>
          </p:cNvPr>
          <p:cNvSpPr txBox="1"/>
          <p:nvPr/>
        </p:nvSpPr>
        <p:spPr>
          <a:xfrm>
            <a:off x="188294" y="1531077"/>
            <a:ext cx="172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Logical View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836079-F8F4-401D-8836-CD9A620C4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85" y="2207360"/>
            <a:ext cx="4822630" cy="423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4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Architecture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2D405D-606B-4D50-BB16-22CBD368E537}"/>
              </a:ext>
            </a:extLst>
          </p:cNvPr>
          <p:cNvSpPr txBox="1"/>
          <p:nvPr/>
        </p:nvSpPr>
        <p:spPr>
          <a:xfrm>
            <a:off x="478845" y="2037856"/>
            <a:ext cx="2877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Implementation View</a:t>
            </a:r>
          </a:p>
        </p:txBody>
      </p:sp>
    </p:spTree>
    <p:extLst>
      <p:ext uri="{BB962C8B-B14F-4D97-AF65-F5344CB8AC3E}">
        <p14:creationId xmlns:p14="http://schemas.microsoft.com/office/powerpoint/2010/main" val="3591262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5" y="527605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Use Case Scenario</a:t>
            </a:r>
          </a:p>
        </p:txBody>
      </p:sp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5B127C9E-3AE1-4E99-BA8A-C42BC5668C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992125"/>
              </p:ext>
            </p:extLst>
          </p:nvPr>
        </p:nvGraphicFramePr>
        <p:xfrm>
          <a:off x="418465" y="1943331"/>
          <a:ext cx="8307070" cy="44507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8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5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9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83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61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REQ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UC01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UC02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UC03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UC04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UC05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UC06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UC07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UC08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REQ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REQ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ROQ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REQ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REQ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REQ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REQ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4" name="Graphic 13" descr="Close">
            <a:extLst>
              <a:ext uri="{FF2B5EF4-FFF2-40B4-BE49-F238E27FC236}">
                <a16:creationId xmlns:a16="http://schemas.microsoft.com/office/drawing/2014/main" id="{95CC1949-47C4-4C06-9C49-6300E90A8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7901" y="2360066"/>
            <a:ext cx="457200" cy="457200"/>
          </a:xfrm>
          <a:prstGeom prst="rect">
            <a:avLst/>
          </a:prstGeom>
        </p:spPr>
      </p:pic>
      <p:pic>
        <p:nvPicPr>
          <p:cNvPr id="15" name="Graphic 14" descr="Close">
            <a:extLst>
              <a:ext uri="{FF2B5EF4-FFF2-40B4-BE49-F238E27FC236}">
                <a16:creationId xmlns:a16="http://schemas.microsoft.com/office/drawing/2014/main" id="{3D9540FA-D469-4A15-B811-057D81BE5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8840" y="4663583"/>
            <a:ext cx="457200" cy="457200"/>
          </a:xfrm>
          <a:prstGeom prst="rect">
            <a:avLst/>
          </a:prstGeom>
        </p:spPr>
      </p:pic>
      <p:pic>
        <p:nvPicPr>
          <p:cNvPr id="18" name="Graphic 17" descr="Close">
            <a:extLst>
              <a:ext uri="{FF2B5EF4-FFF2-40B4-BE49-F238E27FC236}">
                <a16:creationId xmlns:a16="http://schemas.microsoft.com/office/drawing/2014/main" id="{BCF829D7-C21A-4CF3-B13D-89D5F247C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2817266"/>
            <a:ext cx="457200" cy="457200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23A33E91-0728-41A1-AE16-65233CE4F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7655" y="3426866"/>
            <a:ext cx="457200" cy="457200"/>
          </a:xfrm>
          <a:prstGeom prst="rect">
            <a:avLst/>
          </a:prstGeom>
        </p:spPr>
      </p:pic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55A62117-4127-415C-A1F7-F85E74F79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5280" y="3804642"/>
            <a:ext cx="457200" cy="457200"/>
          </a:xfrm>
          <a:prstGeom prst="rect">
            <a:avLst/>
          </a:prstGeom>
        </p:spPr>
      </p:pic>
      <p:pic>
        <p:nvPicPr>
          <p:cNvPr id="26" name="Graphic 25" descr="Close">
            <a:extLst>
              <a:ext uri="{FF2B5EF4-FFF2-40B4-BE49-F238E27FC236}">
                <a16:creationId xmlns:a16="http://schemas.microsoft.com/office/drawing/2014/main" id="{F5069295-4FAE-4769-8F67-F5BE0647C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0115" y="4206383"/>
            <a:ext cx="457200" cy="457200"/>
          </a:xfrm>
          <a:prstGeom prst="rect">
            <a:avLst/>
          </a:prstGeom>
        </p:spPr>
      </p:pic>
      <p:pic>
        <p:nvPicPr>
          <p:cNvPr id="28" name="Graphic 27" descr="Close">
            <a:extLst>
              <a:ext uri="{FF2B5EF4-FFF2-40B4-BE49-F238E27FC236}">
                <a16:creationId xmlns:a16="http://schemas.microsoft.com/office/drawing/2014/main" id="{52821337-C5F2-4233-B7DA-1F222FBFF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9362" y="5096461"/>
            <a:ext cx="457200" cy="457200"/>
          </a:xfrm>
          <a:prstGeom prst="rect">
            <a:avLst/>
          </a:prstGeom>
        </p:spPr>
      </p:pic>
      <p:pic>
        <p:nvPicPr>
          <p:cNvPr id="30" name="Graphic 29" descr="Close">
            <a:extLst>
              <a:ext uri="{FF2B5EF4-FFF2-40B4-BE49-F238E27FC236}">
                <a16:creationId xmlns:a16="http://schemas.microsoft.com/office/drawing/2014/main" id="{61318027-34BD-4834-A7E3-9F7C8041E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5955" y="508965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54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Cyclomatic Complexity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D13932-01B1-465F-AF3B-11777105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245" y="1749245"/>
            <a:ext cx="42767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79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LOC Stats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CDF454-E6BA-4055-816F-210B2CD68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0" y="2009775"/>
            <a:ext cx="38481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79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Static Code Analysis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0F3171-3DA7-4FEE-A9D6-3AD63281D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05" y="1979918"/>
            <a:ext cx="4942216" cy="2621205"/>
          </a:xfrm>
          <a:prstGeom prst="rect">
            <a:avLst/>
          </a:prstGeom>
        </p:spPr>
      </p:pic>
      <p:pic>
        <p:nvPicPr>
          <p:cNvPr id="7" name="Picture 6" descr="A picture containing drawing, knife&#10;&#10;Description automatically generated">
            <a:extLst>
              <a:ext uri="{FF2B5EF4-FFF2-40B4-BE49-F238E27FC236}">
                <a16:creationId xmlns:a16="http://schemas.microsoft.com/office/drawing/2014/main" id="{67B8FC0D-BFE5-4B23-846A-BC3715B9F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26" y="5261460"/>
            <a:ext cx="5972175" cy="1066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8DBA04-6748-464B-87F5-AB0F47A38CCA}"/>
              </a:ext>
            </a:extLst>
          </p:cNvPr>
          <p:cNvSpPr txBox="1"/>
          <p:nvPr/>
        </p:nvSpPr>
        <p:spPr>
          <a:xfrm>
            <a:off x="1913826" y="1392523"/>
            <a:ext cx="312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Code Coverage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DD10E1-1E5F-4E16-B189-6AB65BADA1F6}"/>
              </a:ext>
            </a:extLst>
          </p:cNvPr>
          <p:cNvSpPr txBox="1"/>
          <p:nvPr/>
        </p:nvSpPr>
        <p:spPr>
          <a:xfrm>
            <a:off x="1913826" y="4663041"/>
            <a:ext cx="309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Code Standard Analysis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Unit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F8F9C9-F3C7-4D7C-9747-7A26681BF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7" y="2547937"/>
            <a:ext cx="4694142" cy="210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6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3A3AA27-5405-4328-A252-D2C7BE72F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97" y="1139911"/>
            <a:ext cx="3284160" cy="2906481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97687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7621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365125"/>
            <a:ext cx="3284160" cy="1325563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04" y="2020824"/>
            <a:ext cx="3807067" cy="4151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To validate the moves played by all the three players on a hexagonal chessboard in order to lead a legitimate game.</a:t>
            </a:r>
          </a:p>
          <a:p>
            <a:endParaRPr lang="en-US" sz="1700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17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Trio-Chess Game -Metrics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2D405D-606B-4D50-BB16-22CBD368E537}"/>
              </a:ext>
            </a:extLst>
          </p:cNvPr>
          <p:cNvSpPr txBox="1"/>
          <p:nvPr/>
        </p:nvSpPr>
        <p:spPr>
          <a:xfrm>
            <a:off x="478845" y="2037856"/>
            <a:ext cx="68418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Method used: Goal Question Metrics: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Goal: To design a Trio-Chess board for players that meets standard Chess game functionality</a:t>
            </a:r>
            <a:br>
              <a:rPr lang="en-US" sz="2400" dirty="0">
                <a:solidFill>
                  <a:schemeClr val="bg1">
                    <a:lumMod val="75000"/>
                  </a:schemeClr>
                </a:solidFill>
              </a:rPr>
            </a:br>
            <a:br>
              <a:rPr lang="en-US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Question: Does the project meets Chess standard functionality?</a:t>
            </a:r>
            <a:br>
              <a:rPr lang="en-US" sz="2400" dirty="0">
                <a:solidFill>
                  <a:schemeClr val="bg1">
                    <a:lumMod val="75000"/>
                  </a:schemeClr>
                </a:solidFill>
              </a:rPr>
            </a:br>
            <a:br>
              <a:rPr lang="en-US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Metric: Design and developed software met the standard required.</a:t>
            </a:r>
          </a:p>
        </p:txBody>
      </p:sp>
    </p:spTree>
    <p:extLst>
      <p:ext uri="{BB962C8B-B14F-4D97-AF65-F5344CB8AC3E}">
        <p14:creationId xmlns:p14="http://schemas.microsoft.com/office/powerpoint/2010/main" val="2285084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96DCC-1BA0-4F53-8C68-F536DAAB0357}"/>
              </a:ext>
            </a:extLst>
          </p:cNvPr>
          <p:cNvSpPr txBox="1"/>
          <p:nvPr/>
        </p:nvSpPr>
        <p:spPr>
          <a:xfrm>
            <a:off x="2286000" y="1997839"/>
            <a:ext cx="47292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What would you do different?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Piece recognition using game-tracking software  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Cross Entropy of the Trio-Chess game. It is intended as a more descriptive form of classification accuracy, because it takes into account the margin of probability scores (results) of the game.</a:t>
            </a:r>
          </a:p>
        </p:txBody>
      </p:sp>
    </p:spTree>
    <p:extLst>
      <p:ext uri="{BB962C8B-B14F-4D97-AF65-F5344CB8AC3E}">
        <p14:creationId xmlns:p14="http://schemas.microsoft.com/office/powerpoint/2010/main" val="3401852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96DCC-1BA0-4F53-8C68-F536DAAB0357}"/>
              </a:ext>
            </a:extLst>
          </p:cNvPr>
          <p:cNvSpPr txBox="1"/>
          <p:nvPr/>
        </p:nvSpPr>
        <p:spPr>
          <a:xfrm>
            <a:off x="2286000" y="1997839"/>
            <a:ext cx="503469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What would you do same?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 More on team collaboration and communication on sub-projects.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Feature extraction using scale-invariant feature transform (SIFT) and 	histogram of oriented gradients (HOG)</a:t>
            </a:r>
          </a:p>
        </p:txBody>
      </p:sp>
    </p:spTree>
    <p:extLst>
      <p:ext uri="{BB962C8B-B14F-4D97-AF65-F5344CB8AC3E}">
        <p14:creationId xmlns:p14="http://schemas.microsoft.com/office/powerpoint/2010/main" val="3368855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Future 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1670" y="5350883"/>
            <a:ext cx="4040188" cy="639762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Tracking movements of pieces within a specified area with the application Machine Learning and Artificial intelligent</a:t>
            </a:r>
          </a:p>
          <a:p>
            <a:pPr marL="0" indent="0" algn="l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Improvement on Corner-based using corner detection and board recognition software</a:t>
            </a:r>
            <a:r>
              <a:rPr lang="en-US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5" y="295855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Future 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1670" y="5350883"/>
            <a:ext cx="4040188" cy="639762"/>
          </a:xfrm>
        </p:spPr>
        <p:txBody>
          <a:bodyPr>
            <a:noAutofit/>
          </a:bodyPr>
          <a:lstStyle/>
          <a:p>
            <a:pPr algn="l"/>
            <a:endParaRPr lang="en-US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51A0388-0101-4FCA-88B2-6E20405527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1725596"/>
            <a:ext cx="6260905" cy="483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50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65195" y="5566870"/>
            <a:ext cx="4040188" cy="63976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This project presented a proof of concepts of Trio-Chess game for corner detection which is more robust to real life game scenarios.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major problem encountered was the lack of comprehensive data set of pieces images on the board.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59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65195" y="5566870"/>
            <a:ext cx="4040188" cy="639762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318ACE4-6F08-4B49-84B4-5455DB632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0" y="2054655"/>
            <a:ext cx="4636066" cy="44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51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References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1670" y="5385223"/>
            <a:ext cx="5191970" cy="63976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https://web.stanford.edu/class/cs231a/prev_projects_2016/CS_231A_Final_Report.pdf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N.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Dalal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and B.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Triggs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, ”Histograms of Oriented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Gradientsfor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Human Detection”,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inProc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. IEEE Conf. Computer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Visionand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Pattern Recognition, 2005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N.   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Loewke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.    (2015).Depth-based    image    segmentation[Online]. 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Available:http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://stanford.edu/class/ee367/Winter2015/reportloewke.pdf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https://tallyfy.com/uml-diagram/#activity-diagram</a:t>
            </a:r>
          </a:p>
        </p:txBody>
      </p:sp>
    </p:spTree>
    <p:extLst>
      <p:ext uri="{BB962C8B-B14F-4D97-AF65-F5344CB8AC3E}">
        <p14:creationId xmlns:p14="http://schemas.microsoft.com/office/powerpoint/2010/main" val="246891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CCF43-F7FB-47CE-B8D7-FC3621548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73" y="611678"/>
            <a:ext cx="3669030" cy="651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Development Plan</a:t>
            </a:r>
          </a:p>
        </p:txBody>
      </p:sp>
      <p:cxnSp>
        <p:nvCxnSpPr>
          <p:cNvPr id="27" name="Straight Connector 22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894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13">
            <a:extLst>
              <a:ext uri="{FF2B5EF4-FFF2-40B4-BE49-F238E27FC236}">
                <a16:creationId xmlns:a16="http://schemas.microsoft.com/office/drawing/2014/main" id="{1FE4CB65-2C51-409B-926F-EAF1257645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998455"/>
              </p:ext>
            </p:extLst>
          </p:nvPr>
        </p:nvGraphicFramePr>
        <p:xfrm>
          <a:off x="4867667" y="985720"/>
          <a:ext cx="4178856" cy="511832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589353">
                  <a:extLst>
                    <a:ext uri="{9D8B030D-6E8A-4147-A177-3AD203B41FA5}">
                      <a16:colId xmlns:a16="http://schemas.microsoft.com/office/drawing/2014/main" val="364210518"/>
                    </a:ext>
                  </a:extLst>
                </a:gridCol>
                <a:gridCol w="1421349">
                  <a:extLst>
                    <a:ext uri="{9D8B030D-6E8A-4147-A177-3AD203B41FA5}">
                      <a16:colId xmlns:a16="http://schemas.microsoft.com/office/drawing/2014/main" val="4205680275"/>
                    </a:ext>
                  </a:extLst>
                </a:gridCol>
                <a:gridCol w="1168154">
                  <a:extLst>
                    <a:ext uri="{9D8B030D-6E8A-4147-A177-3AD203B41FA5}">
                      <a16:colId xmlns:a16="http://schemas.microsoft.com/office/drawing/2014/main" val="1963302916"/>
                    </a:ext>
                  </a:extLst>
                </a:gridCol>
              </a:tblGrid>
              <a:tr h="870090">
                <a:tc>
                  <a:txBody>
                    <a:bodyPr/>
                    <a:lstStyle/>
                    <a:p>
                      <a:pPr algn="ctr"/>
                      <a:endParaRPr lang="en-US" sz="23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94956" marR="194956" marT="194956" marB="1949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 err="1">
                          <a:solidFill>
                            <a:srgbClr val="FFECBD"/>
                          </a:solidFill>
                        </a:rPr>
                        <a:t>Ogadinma</a:t>
                      </a:r>
                      <a:endParaRPr lang="en-US" sz="1400" b="0" cap="all" spc="150" dirty="0">
                        <a:solidFill>
                          <a:srgbClr val="FFECBD"/>
                        </a:solidFill>
                      </a:endParaRPr>
                    </a:p>
                  </a:txBody>
                  <a:tcPr marL="194956" marR="194956" marT="194956" marB="1949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rgbClr val="FFECBD"/>
                          </a:solidFill>
                        </a:rPr>
                        <a:t>Rucha</a:t>
                      </a:r>
                    </a:p>
                  </a:txBody>
                  <a:tcPr marL="194956" marR="194956" marT="194956" marB="1949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432280"/>
                  </a:ext>
                </a:extLst>
              </a:tr>
              <a:tr h="781606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Developer</a:t>
                      </a:r>
                    </a:p>
                  </a:txBody>
                  <a:tcPr marL="194956" marR="194956" marT="194956" marB="1949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94956" marR="194956" marT="194956" marB="1949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4956" marR="194956" marT="194956" marB="1949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163668"/>
                  </a:ext>
                </a:extLst>
              </a:tr>
              <a:tr h="781606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Tester</a:t>
                      </a:r>
                    </a:p>
                  </a:txBody>
                  <a:tcPr marL="194956" marR="194956" marT="194956" marB="1949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4956" marR="194956" marT="194956" marB="1949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4956" marR="194956" marT="194956" marB="1949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121125"/>
                  </a:ext>
                </a:extLst>
              </a:tr>
              <a:tr h="841745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Documentation</a:t>
                      </a:r>
                    </a:p>
                  </a:txBody>
                  <a:tcPr marL="194956" marR="194956" marT="194956" marB="1949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4956" marR="194956" marT="194956" marB="1949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4956" marR="194956" marT="194956" marB="1949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030418"/>
                  </a:ext>
                </a:extLst>
              </a:tr>
              <a:tr h="781606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Designer</a:t>
                      </a:r>
                    </a:p>
                  </a:txBody>
                  <a:tcPr marL="194956" marR="194956" marT="194956" marB="1949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4956" marR="194956" marT="194956" marB="1949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4956" marR="194956" marT="194956" marB="1949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373681"/>
                  </a:ext>
                </a:extLst>
              </a:tr>
              <a:tr h="1061667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Customer Representative</a:t>
                      </a:r>
                    </a:p>
                  </a:txBody>
                  <a:tcPr marL="194956" marR="194956" marT="194956" marB="1949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4956" marR="194956" marT="194956" marB="1949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94956" marR="194956" marT="194956" marB="1949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528966"/>
                  </a:ext>
                </a:extLst>
              </a:tr>
            </a:tbl>
          </a:graphicData>
        </a:graphic>
      </p:graphicFrame>
      <p:pic>
        <p:nvPicPr>
          <p:cNvPr id="34" name="Content Placeholder 33" descr="A picture containing man, object, indoor, sitting&#10;&#10;Description automatically generated">
            <a:extLst>
              <a:ext uri="{FF2B5EF4-FFF2-40B4-BE49-F238E27FC236}">
                <a16:creationId xmlns:a16="http://schemas.microsoft.com/office/drawing/2014/main" id="{7EEF5C1E-2830-43F2-9ABE-A8994C916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321" y="2527296"/>
            <a:ext cx="4270259" cy="2844325"/>
          </a:xfr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6D4FBB7-B78A-4D45-955F-ECBFB92BD71F}"/>
              </a:ext>
            </a:extLst>
          </p:cNvPr>
          <p:cNvSpPr txBox="1"/>
          <p:nvPr/>
        </p:nvSpPr>
        <p:spPr>
          <a:xfrm>
            <a:off x="381873" y="1117047"/>
            <a:ext cx="33934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Roles and Responsibilities</a:t>
            </a:r>
          </a:p>
          <a:p>
            <a:endParaRPr lang="en-US" dirty="0"/>
          </a:p>
        </p:txBody>
      </p:sp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FC91491C-1D98-487A-A4AA-6EF6C0D52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9870" y="1901950"/>
            <a:ext cx="575675" cy="575675"/>
          </a:xfrm>
          <a:prstGeom prst="rect">
            <a:avLst/>
          </a:prstGeom>
        </p:spPr>
      </p:pic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3C7EF266-AFB3-4485-B48D-4E025555F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9214" y="1869146"/>
            <a:ext cx="575675" cy="575675"/>
          </a:xfrm>
          <a:prstGeom prst="rect">
            <a:avLst/>
          </a:prstGeom>
        </p:spPr>
      </p:pic>
      <p:pic>
        <p:nvPicPr>
          <p:cNvPr id="47" name="Graphic 46" descr="Checkmark">
            <a:extLst>
              <a:ext uri="{FF2B5EF4-FFF2-40B4-BE49-F238E27FC236}">
                <a16:creationId xmlns:a16="http://schemas.microsoft.com/office/drawing/2014/main" id="{395C646F-7FDE-4A83-A3D0-E8782ADB9A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9856" y="2727344"/>
            <a:ext cx="575179" cy="575179"/>
          </a:xfrm>
          <a:prstGeom prst="rect">
            <a:avLst/>
          </a:prstGeom>
        </p:spPr>
      </p:pic>
      <p:pic>
        <p:nvPicPr>
          <p:cNvPr id="49" name="Graphic 48" descr="Checkmark">
            <a:extLst>
              <a:ext uri="{FF2B5EF4-FFF2-40B4-BE49-F238E27FC236}">
                <a16:creationId xmlns:a16="http://schemas.microsoft.com/office/drawing/2014/main" id="{6A7B829F-B0AC-4CA1-8623-8C7081778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5268" y="3484479"/>
            <a:ext cx="596478" cy="596478"/>
          </a:xfrm>
          <a:prstGeom prst="rect">
            <a:avLst/>
          </a:prstGeom>
        </p:spPr>
      </p:pic>
      <p:pic>
        <p:nvPicPr>
          <p:cNvPr id="51" name="Graphic 50" descr="Checkmark">
            <a:extLst>
              <a:ext uri="{FF2B5EF4-FFF2-40B4-BE49-F238E27FC236}">
                <a16:creationId xmlns:a16="http://schemas.microsoft.com/office/drawing/2014/main" id="{205B8238-0E80-4016-84F3-165A091F0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9419" y="4316179"/>
            <a:ext cx="596478" cy="596478"/>
          </a:xfrm>
          <a:prstGeom prst="rect">
            <a:avLst/>
          </a:prstGeom>
        </p:spPr>
      </p:pic>
      <p:pic>
        <p:nvPicPr>
          <p:cNvPr id="53" name="Graphic 52" descr="Checkmark">
            <a:extLst>
              <a:ext uri="{FF2B5EF4-FFF2-40B4-BE49-F238E27FC236}">
                <a16:creationId xmlns:a16="http://schemas.microsoft.com/office/drawing/2014/main" id="{CC987CDC-B11E-4ED5-88D5-DB1218EE9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0321" y="5094229"/>
            <a:ext cx="596479" cy="596479"/>
          </a:xfrm>
          <a:prstGeom prst="rect">
            <a:avLst/>
          </a:prstGeom>
        </p:spPr>
      </p:pic>
      <p:pic>
        <p:nvPicPr>
          <p:cNvPr id="55" name="Graphic 54" descr="Checkmark">
            <a:extLst>
              <a:ext uri="{FF2B5EF4-FFF2-40B4-BE49-F238E27FC236}">
                <a16:creationId xmlns:a16="http://schemas.microsoft.com/office/drawing/2014/main" id="{3218287A-D309-42AA-98BE-7088BE945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2827" y="2694859"/>
            <a:ext cx="575676" cy="575676"/>
          </a:xfrm>
          <a:prstGeom prst="rect">
            <a:avLst/>
          </a:prstGeom>
        </p:spPr>
      </p:pic>
      <p:pic>
        <p:nvPicPr>
          <p:cNvPr id="57" name="Graphic 56" descr="Checkmark">
            <a:extLst>
              <a:ext uri="{FF2B5EF4-FFF2-40B4-BE49-F238E27FC236}">
                <a16:creationId xmlns:a16="http://schemas.microsoft.com/office/drawing/2014/main" id="{2952B61A-9A3F-4D01-8C69-59CC90FFF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12026" y="3429000"/>
            <a:ext cx="596477" cy="596477"/>
          </a:xfrm>
          <a:prstGeom prst="rect">
            <a:avLst/>
          </a:prstGeom>
        </p:spPr>
      </p:pic>
      <p:pic>
        <p:nvPicPr>
          <p:cNvPr id="59" name="Graphic 58" descr="Checkmark">
            <a:extLst>
              <a:ext uri="{FF2B5EF4-FFF2-40B4-BE49-F238E27FC236}">
                <a16:creationId xmlns:a16="http://schemas.microsoft.com/office/drawing/2014/main" id="{CCD07014-05B3-4727-BD48-CAB3C344A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9067" y="4316042"/>
            <a:ext cx="596478" cy="596478"/>
          </a:xfrm>
          <a:prstGeom prst="rect">
            <a:avLst/>
          </a:prstGeom>
        </p:spPr>
      </p:pic>
      <p:pic>
        <p:nvPicPr>
          <p:cNvPr id="61" name="Graphic 60" descr="Checkmark">
            <a:extLst>
              <a:ext uri="{FF2B5EF4-FFF2-40B4-BE49-F238E27FC236}">
                <a16:creationId xmlns:a16="http://schemas.microsoft.com/office/drawing/2014/main" id="{0C8D801E-6EC6-45E3-B802-F74B3AE82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12024" y="5142440"/>
            <a:ext cx="596479" cy="59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72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CCF43-F7FB-47CE-B8D7-FC3621548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73" y="611678"/>
            <a:ext cx="3669030" cy="651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Development Plan</a:t>
            </a:r>
          </a:p>
        </p:txBody>
      </p:sp>
      <p:cxnSp>
        <p:nvCxnSpPr>
          <p:cNvPr id="27" name="Straight Connector 22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894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Content Placeholder 33" descr="A picture containing man, object, indoor, sitting&#10;&#10;Description automatically generated">
            <a:extLst>
              <a:ext uri="{FF2B5EF4-FFF2-40B4-BE49-F238E27FC236}">
                <a16:creationId xmlns:a16="http://schemas.microsoft.com/office/drawing/2014/main" id="{7EEF5C1E-2830-43F2-9ABE-A8994C916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321" y="2527296"/>
            <a:ext cx="4270259" cy="2844325"/>
          </a:xfr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6D4FBB7-B78A-4D45-955F-ECBFB92BD71F}"/>
              </a:ext>
            </a:extLst>
          </p:cNvPr>
          <p:cNvSpPr txBox="1"/>
          <p:nvPr/>
        </p:nvSpPr>
        <p:spPr>
          <a:xfrm>
            <a:off x="381873" y="1156807"/>
            <a:ext cx="17891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Environment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65966-5F1A-4B2B-AEC9-72F8848934C3}"/>
              </a:ext>
            </a:extLst>
          </p:cNvPr>
          <p:cNvSpPr txBox="1"/>
          <p:nvPr/>
        </p:nvSpPr>
        <p:spPr>
          <a:xfrm>
            <a:off x="5335525" y="1749245"/>
            <a:ext cx="29013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ECBD"/>
                </a:solidFill>
              </a:rPr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Agile Scrum</a:t>
            </a:r>
          </a:p>
          <a:p>
            <a:r>
              <a:rPr lang="en-US" sz="2400" dirty="0">
                <a:solidFill>
                  <a:srgbClr val="FFECBD"/>
                </a:solidFill>
              </a:rPr>
              <a:t>Tools,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3.7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turtle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unittest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pylint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radon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 Studio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https://github.com/RuchaCB/Trio_Chess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33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0156" y="78107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Requirements</a:t>
            </a:r>
            <a:br>
              <a:rPr lang="en-US" dirty="0"/>
            </a:br>
            <a:r>
              <a:rPr lang="en-US" dirty="0"/>
              <a:t> Gathering</a:t>
            </a:r>
          </a:p>
        </p:txBody>
      </p: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F24FB469-DADC-44FA-8B80-E97C53541A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497" y="2906978"/>
            <a:ext cx="2224855" cy="1968899"/>
          </a:xfrm>
          <a:prstGeom prst="rect">
            <a:avLst/>
          </a:prstGeom>
        </p:spPr>
      </p:pic>
      <p:pic>
        <p:nvPicPr>
          <p:cNvPr id="14" name="Picture 13" descr="A picture containing photo, sitting, white, cake&#10;&#10;Description automatically generated">
            <a:extLst>
              <a:ext uri="{FF2B5EF4-FFF2-40B4-BE49-F238E27FC236}">
                <a16:creationId xmlns:a16="http://schemas.microsoft.com/office/drawing/2014/main" id="{CC0B4A15-E12A-4C30-9E7F-83D7C9D1B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336" y="2047205"/>
            <a:ext cx="2184362" cy="1893113"/>
          </a:xfrm>
          <a:prstGeom prst="rect">
            <a:avLst/>
          </a:prstGeom>
        </p:spPr>
      </p:pic>
      <p:pic>
        <p:nvPicPr>
          <p:cNvPr id="18" name="Picture 17" descr="A picture containing white, man&#10;&#10;Description automatically generated">
            <a:extLst>
              <a:ext uri="{FF2B5EF4-FFF2-40B4-BE49-F238E27FC236}">
                <a16:creationId xmlns:a16="http://schemas.microsoft.com/office/drawing/2014/main" id="{353EC8C5-0334-4E9F-A59C-5583E9C16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336" y="3755400"/>
            <a:ext cx="2184362" cy="1893113"/>
          </a:xfrm>
          <a:prstGeom prst="rect">
            <a:avLst/>
          </a:prstGeom>
        </p:spPr>
      </p:pic>
      <p:pic>
        <p:nvPicPr>
          <p:cNvPr id="16" name="Picture 15" descr="A picture containing object, photo, clock, white&#10;&#10;Description automatically generated">
            <a:extLst>
              <a:ext uri="{FF2B5EF4-FFF2-40B4-BE49-F238E27FC236}">
                <a16:creationId xmlns:a16="http://schemas.microsoft.com/office/drawing/2014/main" id="{43310E57-81FD-4560-AD44-2B39094F04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322" y="4682213"/>
            <a:ext cx="2184362" cy="1893113"/>
          </a:xfrm>
          <a:prstGeom prst="rect">
            <a:avLst/>
          </a:prstGeom>
        </p:spPr>
      </p:pic>
      <p:pic>
        <p:nvPicPr>
          <p:cNvPr id="3" name="Picture 2" descr="A picture containing photo, cake, table, sitting&#10;&#10;Description automatically generated">
            <a:extLst>
              <a:ext uri="{FF2B5EF4-FFF2-40B4-BE49-F238E27FC236}">
                <a16:creationId xmlns:a16="http://schemas.microsoft.com/office/drawing/2014/main" id="{E9066AFE-D645-4706-9949-49EC18FEA0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691" y="3830783"/>
            <a:ext cx="2224855" cy="1896128"/>
          </a:xfrm>
          <a:prstGeom prst="rect">
            <a:avLst/>
          </a:prstGeom>
        </p:spPr>
      </p:pic>
      <p:pic>
        <p:nvPicPr>
          <p:cNvPr id="12" name="Picture 11" descr="A picture containing clock, white&#10;&#10;Description automatically generated">
            <a:extLst>
              <a:ext uri="{FF2B5EF4-FFF2-40B4-BE49-F238E27FC236}">
                <a16:creationId xmlns:a16="http://schemas.microsoft.com/office/drawing/2014/main" id="{F7E0863B-E14E-4EE8-9DF3-5104BA4D6D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723" y="2055021"/>
            <a:ext cx="2224855" cy="1928208"/>
          </a:xfrm>
          <a:prstGeom prst="rect">
            <a:avLst/>
          </a:prstGeom>
        </p:spPr>
      </p:pic>
      <p:pic>
        <p:nvPicPr>
          <p:cNvPr id="10" name="Picture 9" descr="A picture containing white, man&#10;&#10;Description automatically generated">
            <a:extLst>
              <a:ext uri="{FF2B5EF4-FFF2-40B4-BE49-F238E27FC236}">
                <a16:creationId xmlns:a16="http://schemas.microsoft.com/office/drawing/2014/main" id="{A54712DD-5EDE-4B7C-9EA9-F7748305B8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529" y="1186603"/>
            <a:ext cx="2224855" cy="19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9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Functional Requirements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96260" y="5261460"/>
            <a:ext cx="6566315" cy="63976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UC 01: The system shall display hexagonal chess board.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UC 02: The system shall display pieces on the chess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UC 03: The system shall take chess standard level user 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UC 04: The system shall define player turns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UC 05: The system shall identify pieces and their location on the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UC 06: The system shall validate pieces moves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UC 07: The system shall move pieces on the board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689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5" y="1138425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Non-Functional Requirements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96260" y="5261460"/>
            <a:ext cx="6566315" cy="63976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system shall be: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UC N01: Usable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UC N02: Testable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UC N03: Reliable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UC N04: Maintainable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1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1138425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Estimations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1670" y="5399694"/>
            <a:ext cx="6566315" cy="639762"/>
          </a:xfrm>
        </p:spPr>
        <p:txBody>
          <a:bodyPr>
            <a:noAutofit/>
          </a:bodyPr>
          <a:lstStyle/>
          <a:p>
            <a:r>
              <a:rPr lang="en-US" sz="1800" dirty="0">
                <a:ln/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1. Unadjusted Actor’s Weight = UAW = 3</a:t>
            </a:r>
            <a:endParaRPr lang="en-US" sz="1800" dirty="0">
              <a:ln/>
              <a:solidFill>
                <a:schemeClr val="bg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800" dirty="0">
                <a:ln/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2. Unadjusted Use Cases Weight = UUCW = 50</a:t>
            </a:r>
            <a:endParaRPr lang="en-US" sz="1800" dirty="0">
              <a:ln/>
              <a:solidFill>
                <a:schemeClr val="bg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800" dirty="0">
                <a:ln/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3. Unadjusted Use Case point(UCP) = UAW+UUCW = 53</a:t>
            </a:r>
          </a:p>
          <a:p>
            <a:r>
              <a:rPr lang="en-US" sz="1800" dirty="0">
                <a:ln/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4. Total Technical Factor(TTF) = 33</a:t>
            </a:r>
          </a:p>
          <a:p>
            <a:r>
              <a:rPr lang="en-US" sz="1800" dirty="0">
                <a:ln/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5. Environmental Total Factor (ETF) = 15</a:t>
            </a:r>
            <a:endParaRPr lang="en-US" sz="1800" dirty="0">
              <a:ln/>
              <a:solidFill>
                <a:schemeClr val="bg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800" dirty="0">
                <a:ln/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4. Technical Complexity Factor (TCF) = 0.6 + .01 * TTF =0.93</a:t>
            </a:r>
            <a:endParaRPr lang="en-US" sz="1800" dirty="0">
              <a:ln/>
              <a:solidFill>
                <a:schemeClr val="bg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800" dirty="0">
                <a:ln/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5. Environmental Complexity Factor (ECF) = 1.4 - (0.03 *ETF) = 0.95</a:t>
            </a:r>
            <a:endParaRPr lang="en-US" sz="1800" dirty="0">
              <a:ln/>
              <a:solidFill>
                <a:schemeClr val="bg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800" dirty="0">
                <a:ln/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6. Calculate the Adjusted UCP</a:t>
            </a:r>
            <a:endParaRPr lang="en-US" sz="1800" dirty="0">
              <a:ln/>
              <a:solidFill>
                <a:schemeClr val="bg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800" dirty="0">
                <a:ln/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i.e. AUCP = UUCP * TCF * EF = 46.8</a:t>
            </a:r>
          </a:p>
          <a:p>
            <a:r>
              <a:rPr lang="en-US" sz="1800" dirty="0">
                <a:ln/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7. Productivity Factor = 14</a:t>
            </a:r>
          </a:p>
          <a:p>
            <a:r>
              <a:rPr lang="en-US" sz="1800" dirty="0">
                <a:ln/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8. Hours = UCP*PF = 656</a:t>
            </a:r>
            <a:endParaRPr lang="en-US" sz="1800" dirty="0">
              <a:ln/>
              <a:solidFill>
                <a:schemeClr val="bg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800" dirty="0">
                <a:ln/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9. Effort in weeks = 16</a:t>
            </a:r>
          </a:p>
        </p:txBody>
      </p:sp>
    </p:spTree>
    <p:extLst>
      <p:ext uri="{BB962C8B-B14F-4D97-AF65-F5344CB8AC3E}">
        <p14:creationId xmlns:p14="http://schemas.microsoft.com/office/powerpoint/2010/main" val="195862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Architecture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0B51492-2251-4307-95DD-C63820F06C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6862073"/>
              </p:ext>
            </p:extLst>
          </p:nvPr>
        </p:nvGraphicFramePr>
        <p:xfrm>
          <a:off x="1823310" y="2818180"/>
          <a:ext cx="5039265" cy="2901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52D405D-606B-4D50-BB16-22CBD368E537}"/>
              </a:ext>
            </a:extLst>
          </p:cNvPr>
          <p:cNvSpPr txBox="1"/>
          <p:nvPr/>
        </p:nvSpPr>
        <p:spPr>
          <a:xfrm>
            <a:off x="478845" y="2037856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4+1 Model</a:t>
            </a:r>
          </a:p>
        </p:txBody>
      </p:sp>
    </p:spTree>
    <p:extLst>
      <p:ext uri="{BB962C8B-B14F-4D97-AF65-F5344CB8AC3E}">
        <p14:creationId xmlns:p14="http://schemas.microsoft.com/office/powerpoint/2010/main" val="250067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493</TotalTime>
  <Words>698</Words>
  <Application>Microsoft Office PowerPoint</Application>
  <PresentationFormat>On-screen Show (4:3)</PresentationFormat>
  <Paragraphs>134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Tw Cen MT</vt:lpstr>
      <vt:lpstr>Office Theme</vt:lpstr>
      <vt:lpstr>Trio-Chess</vt:lpstr>
      <vt:lpstr>Problem Statement</vt:lpstr>
      <vt:lpstr>Development Plan</vt:lpstr>
      <vt:lpstr>Development Plan</vt:lpstr>
      <vt:lpstr>Requirements  Gathering</vt:lpstr>
      <vt:lpstr>Functional Requirements</vt:lpstr>
      <vt:lpstr>Non-Functional Requirements</vt:lpstr>
      <vt:lpstr>Estimations</vt:lpstr>
      <vt:lpstr>Architecture</vt:lpstr>
      <vt:lpstr>Architecture</vt:lpstr>
      <vt:lpstr>Architecture</vt:lpstr>
      <vt:lpstr>Architecture</vt:lpstr>
      <vt:lpstr>Architecture</vt:lpstr>
      <vt:lpstr>Architecture</vt:lpstr>
      <vt:lpstr>Use Case Scenario</vt:lpstr>
      <vt:lpstr>Cyclomatic Complexity</vt:lpstr>
      <vt:lpstr>LOC Stats</vt:lpstr>
      <vt:lpstr>Static Code Analysis</vt:lpstr>
      <vt:lpstr>Unit Testing</vt:lpstr>
      <vt:lpstr>Trio-Chess Game -Metrics</vt:lpstr>
      <vt:lpstr>Post Morten</vt:lpstr>
      <vt:lpstr>Post Morten</vt:lpstr>
      <vt:lpstr>Future Work</vt:lpstr>
      <vt:lpstr>Future Work</vt:lpstr>
      <vt:lpstr>Conclusions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Trio-Chess</dc:title>
  <dc:creator>Rucha Bhatawadekar</dc:creator>
  <cp:lastModifiedBy>Rucha Bhatawadekar</cp:lastModifiedBy>
  <cp:revision>6</cp:revision>
  <dcterms:created xsi:type="dcterms:W3CDTF">2020-05-13T19:09:48Z</dcterms:created>
  <dcterms:modified xsi:type="dcterms:W3CDTF">2020-05-14T03:43:21Z</dcterms:modified>
</cp:coreProperties>
</file>