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4"/>
  </p:notesMasterIdLst>
  <p:sldIdLst>
    <p:sldId id="256" r:id="rId2"/>
    <p:sldId id="257" r:id="rId3"/>
    <p:sldId id="258" r:id="rId4"/>
    <p:sldId id="260" r:id="rId5"/>
    <p:sldId id="307" r:id="rId6"/>
    <p:sldId id="308" r:id="rId7"/>
    <p:sldId id="309" r:id="rId8"/>
    <p:sldId id="310" r:id="rId9"/>
    <p:sldId id="311" r:id="rId10"/>
    <p:sldId id="312" r:id="rId11"/>
    <p:sldId id="313" r:id="rId12"/>
    <p:sldId id="314" r:id="rId13"/>
    <p:sldId id="317" r:id="rId14"/>
    <p:sldId id="259" r:id="rId15"/>
    <p:sldId id="315" r:id="rId16"/>
    <p:sldId id="316" r:id="rId17"/>
    <p:sldId id="318" r:id="rId18"/>
    <p:sldId id="322" r:id="rId19"/>
    <p:sldId id="319" r:id="rId20"/>
    <p:sldId id="323" r:id="rId21"/>
    <p:sldId id="324" r:id="rId22"/>
    <p:sldId id="325" r:id="rId23"/>
    <p:sldId id="326" r:id="rId24"/>
    <p:sldId id="330" r:id="rId25"/>
    <p:sldId id="321" r:id="rId26"/>
    <p:sldId id="327" r:id="rId27"/>
    <p:sldId id="331" r:id="rId28"/>
    <p:sldId id="328" r:id="rId29"/>
    <p:sldId id="329" r:id="rId30"/>
    <p:sldId id="332" r:id="rId31"/>
    <p:sldId id="333" r:id="rId32"/>
    <p:sldId id="287" r:id="rId33"/>
  </p:sldIdLst>
  <p:sldSz cx="9144000" cy="5143500" type="screen16x9"/>
  <p:notesSz cx="6858000" cy="9144000"/>
  <p:embeddedFontLst>
    <p:embeddedFont>
      <p:font typeface="Josefin Sans"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B7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E84AF3-EB3B-462B-A4BD-6965E605E49B}">
  <a:tblStyle styleId="{B7E84AF3-EB3B-462B-A4BD-6965E605E4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87" d="100"/>
          <a:sy n="87" d="100"/>
        </p:scale>
        <p:origin x="17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750c2952c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750c2952c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737b5efd7a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737b5efd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633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737b5efd7a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737b5efd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2458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37b5efd7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37b5efd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53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05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480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413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468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37b5efd7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37b5efd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229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39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737b5efd7a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737b5efd7a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28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690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165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62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59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797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258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98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376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083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729020308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729020308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37b5efd7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37b5efd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557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7290203084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729020308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943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737b5efd7a_0_1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737b5efd7a_0_1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37b5efd7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37b5efd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737b5efd7a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737b5efd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11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737b5efd7a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737b5efd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78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737b5efd7a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737b5efd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320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737b5efd7a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737b5efd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04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737b5efd7a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737b5efd7a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05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00200" y="2981995"/>
            <a:ext cx="3921000" cy="55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3500"/>
              <a:buNone/>
              <a:defRPr sz="3500">
                <a:solidFill>
                  <a:schemeClr val="dk2"/>
                </a:solidFill>
              </a:defRPr>
            </a:lvl1pPr>
            <a:lvl2pPr lvl="1" algn="ctr">
              <a:spcBef>
                <a:spcPts val="0"/>
              </a:spcBef>
              <a:spcAft>
                <a:spcPts val="0"/>
              </a:spcAft>
              <a:buClr>
                <a:schemeClr val="accent4"/>
              </a:buClr>
              <a:buSzPts val="3600"/>
              <a:buNone/>
              <a:defRPr sz="3600">
                <a:solidFill>
                  <a:schemeClr val="accent4"/>
                </a:solidFill>
              </a:defRPr>
            </a:lvl2pPr>
            <a:lvl3pPr lvl="2" algn="ctr">
              <a:spcBef>
                <a:spcPts val="0"/>
              </a:spcBef>
              <a:spcAft>
                <a:spcPts val="0"/>
              </a:spcAft>
              <a:buClr>
                <a:schemeClr val="accent4"/>
              </a:buClr>
              <a:buSzPts val="3600"/>
              <a:buNone/>
              <a:defRPr sz="3600">
                <a:solidFill>
                  <a:schemeClr val="accent4"/>
                </a:solidFill>
              </a:defRPr>
            </a:lvl3pPr>
            <a:lvl4pPr lvl="3" algn="ctr">
              <a:spcBef>
                <a:spcPts val="0"/>
              </a:spcBef>
              <a:spcAft>
                <a:spcPts val="0"/>
              </a:spcAft>
              <a:buClr>
                <a:schemeClr val="accent4"/>
              </a:buClr>
              <a:buSzPts val="3600"/>
              <a:buNone/>
              <a:defRPr sz="3600">
                <a:solidFill>
                  <a:schemeClr val="accent4"/>
                </a:solidFill>
              </a:defRPr>
            </a:lvl4pPr>
            <a:lvl5pPr lvl="4" algn="ctr">
              <a:spcBef>
                <a:spcPts val="0"/>
              </a:spcBef>
              <a:spcAft>
                <a:spcPts val="0"/>
              </a:spcAft>
              <a:buClr>
                <a:schemeClr val="accent4"/>
              </a:buClr>
              <a:buSzPts val="3600"/>
              <a:buNone/>
              <a:defRPr sz="3600">
                <a:solidFill>
                  <a:schemeClr val="accent4"/>
                </a:solidFill>
              </a:defRPr>
            </a:lvl5pPr>
            <a:lvl6pPr lvl="5" algn="ctr">
              <a:spcBef>
                <a:spcPts val="0"/>
              </a:spcBef>
              <a:spcAft>
                <a:spcPts val="0"/>
              </a:spcAft>
              <a:buClr>
                <a:schemeClr val="accent4"/>
              </a:buClr>
              <a:buSzPts val="3600"/>
              <a:buNone/>
              <a:defRPr sz="3600">
                <a:solidFill>
                  <a:schemeClr val="accent4"/>
                </a:solidFill>
              </a:defRPr>
            </a:lvl6pPr>
            <a:lvl7pPr lvl="6" algn="ctr">
              <a:spcBef>
                <a:spcPts val="0"/>
              </a:spcBef>
              <a:spcAft>
                <a:spcPts val="0"/>
              </a:spcAft>
              <a:buClr>
                <a:schemeClr val="accent4"/>
              </a:buClr>
              <a:buSzPts val="3600"/>
              <a:buNone/>
              <a:defRPr sz="3600">
                <a:solidFill>
                  <a:schemeClr val="accent4"/>
                </a:solidFill>
              </a:defRPr>
            </a:lvl7pPr>
            <a:lvl8pPr lvl="7" algn="ctr">
              <a:spcBef>
                <a:spcPts val="0"/>
              </a:spcBef>
              <a:spcAft>
                <a:spcPts val="0"/>
              </a:spcAft>
              <a:buClr>
                <a:schemeClr val="accent4"/>
              </a:buClr>
              <a:buSzPts val="3600"/>
              <a:buNone/>
              <a:defRPr sz="3600">
                <a:solidFill>
                  <a:schemeClr val="accent4"/>
                </a:solidFill>
              </a:defRPr>
            </a:lvl8pPr>
            <a:lvl9pPr lvl="8" algn="ctr">
              <a:spcBef>
                <a:spcPts val="0"/>
              </a:spcBef>
              <a:spcAft>
                <a:spcPts val="0"/>
              </a:spcAft>
              <a:buClr>
                <a:schemeClr val="accent4"/>
              </a:buClr>
              <a:buSzPts val="3600"/>
              <a:buNone/>
              <a:defRPr sz="3600">
                <a:solidFill>
                  <a:schemeClr val="accent4"/>
                </a:solidFill>
              </a:defRPr>
            </a:lvl9pPr>
          </a:lstStyle>
          <a:p>
            <a:endParaRPr/>
          </a:p>
        </p:txBody>
      </p:sp>
      <p:sp>
        <p:nvSpPr>
          <p:cNvPr id="10" name="Google Shape;10;p2"/>
          <p:cNvSpPr txBox="1">
            <a:spLocks noGrp="1"/>
          </p:cNvSpPr>
          <p:nvPr>
            <p:ph type="subTitle" idx="1"/>
          </p:nvPr>
        </p:nvSpPr>
        <p:spPr>
          <a:xfrm>
            <a:off x="4663707" y="3567970"/>
            <a:ext cx="2994000" cy="60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4"/>
              </a:buClr>
              <a:buSzPts val="1600"/>
              <a:buNone/>
              <a:defRPr sz="1600">
                <a:solidFill>
                  <a:schemeClr val="accent4"/>
                </a:solidFill>
              </a:defRPr>
            </a:lvl1pPr>
            <a:lvl2pPr lvl="1" algn="ctr">
              <a:lnSpc>
                <a:spcPct val="100000"/>
              </a:lnSpc>
              <a:spcBef>
                <a:spcPts val="0"/>
              </a:spcBef>
              <a:spcAft>
                <a:spcPts val="0"/>
              </a:spcAft>
              <a:buClr>
                <a:schemeClr val="accent4"/>
              </a:buClr>
              <a:buSzPts val="2800"/>
              <a:buNone/>
              <a:defRPr sz="2800">
                <a:solidFill>
                  <a:schemeClr val="accent4"/>
                </a:solidFill>
              </a:defRPr>
            </a:lvl2pPr>
            <a:lvl3pPr lvl="2" algn="ctr">
              <a:lnSpc>
                <a:spcPct val="100000"/>
              </a:lnSpc>
              <a:spcBef>
                <a:spcPts val="0"/>
              </a:spcBef>
              <a:spcAft>
                <a:spcPts val="0"/>
              </a:spcAft>
              <a:buClr>
                <a:schemeClr val="accent4"/>
              </a:buClr>
              <a:buSzPts val="2800"/>
              <a:buNone/>
              <a:defRPr sz="2800">
                <a:solidFill>
                  <a:schemeClr val="accent4"/>
                </a:solidFill>
              </a:defRPr>
            </a:lvl3pPr>
            <a:lvl4pPr lvl="3" algn="ctr">
              <a:lnSpc>
                <a:spcPct val="100000"/>
              </a:lnSpc>
              <a:spcBef>
                <a:spcPts val="0"/>
              </a:spcBef>
              <a:spcAft>
                <a:spcPts val="0"/>
              </a:spcAft>
              <a:buClr>
                <a:schemeClr val="accent4"/>
              </a:buClr>
              <a:buSzPts val="2800"/>
              <a:buNone/>
              <a:defRPr sz="2800">
                <a:solidFill>
                  <a:schemeClr val="accent4"/>
                </a:solidFill>
              </a:defRPr>
            </a:lvl4pPr>
            <a:lvl5pPr lvl="4" algn="ctr">
              <a:lnSpc>
                <a:spcPct val="100000"/>
              </a:lnSpc>
              <a:spcBef>
                <a:spcPts val="0"/>
              </a:spcBef>
              <a:spcAft>
                <a:spcPts val="0"/>
              </a:spcAft>
              <a:buClr>
                <a:schemeClr val="accent4"/>
              </a:buClr>
              <a:buSzPts val="2800"/>
              <a:buNone/>
              <a:defRPr sz="2800">
                <a:solidFill>
                  <a:schemeClr val="accent4"/>
                </a:solidFill>
              </a:defRPr>
            </a:lvl5pPr>
            <a:lvl6pPr lvl="5" algn="ctr">
              <a:lnSpc>
                <a:spcPct val="100000"/>
              </a:lnSpc>
              <a:spcBef>
                <a:spcPts val="0"/>
              </a:spcBef>
              <a:spcAft>
                <a:spcPts val="0"/>
              </a:spcAft>
              <a:buClr>
                <a:schemeClr val="accent4"/>
              </a:buClr>
              <a:buSzPts val="2800"/>
              <a:buNone/>
              <a:defRPr sz="2800">
                <a:solidFill>
                  <a:schemeClr val="accent4"/>
                </a:solidFill>
              </a:defRPr>
            </a:lvl6pPr>
            <a:lvl7pPr lvl="6" algn="ctr">
              <a:lnSpc>
                <a:spcPct val="100000"/>
              </a:lnSpc>
              <a:spcBef>
                <a:spcPts val="0"/>
              </a:spcBef>
              <a:spcAft>
                <a:spcPts val="0"/>
              </a:spcAft>
              <a:buClr>
                <a:schemeClr val="accent4"/>
              </a:buClr>
              <a:buSzPts val="2800"/>
              <a:buNone/>
              <a:defRPr sz="2800">
                <a:solidFill>
                  <a:schemeClr val="accent4"/>
                </a:solidFill>
              </a:defRPr>
            </a:lvl7pPr>
            <a:lvl8pPr lvl="7" algn="ctr">
              <a:lnSpc>
                <a:spcPct val="100000"/>
              </a:lnSpc>
              <a:spcBef>
                <a:spcPts val="0"/>
              </a:spcBef>
              <a:spcAft>
                <a:spcPts val="0"/>
              </a:spcAft>
              <a:buClr>
                <a:schemeClr val="accent4"/>
              </a:buClr>
              <a:buSzPts val="2800"/>
              <a:buNone/>
              <a:defRPr sz="2800">
                <a:solidFill>
                  <a:schemeClr val="accent4"/>
                </a:solidFill>
              </a:defRPr>
            </a:lvl8pPr>
            <a:lvl9pPr lvl="8" algn="ctr">
              <a:lnSpc>
                <a:spcPct val="100000"/>
              </a:lnSpc>
              <a:spcBef>
                <a:spcPts val="0"/>
              </a:spcBef>
              <a:spcAft>
                <a:spcPts val="0"/>
              </a:spcAft>
              <a:buClr>
                <a:schemeClr val="accent4"/>
              </a:buClr>
              <a:buSzPts val="2800"/>
              <a:buNone/>
              <a:defRPr sz="2800">
                <a:solidFill>
                  <a:schemeClr val="accent4"/>
                </a:solidFill>
              </a:defRPr>
            </a:lvl9pPr>
          </a:lstStyle>
          <a:p>
            <a:endParaRPr/>
          </a:p>
        </p:txBody>
      </p:sp>
      <p:grpSp>
        <p:nvGrpSpPr>
          <p:cNvPr id="11" name="Google Shape;11;p2"/>
          <p:cNvGrpSpPr/>
          <p:nvPr/>
        </p:nvGrpSpPr>
        <p:grpSpPr>
          <a:xfrm>
            <a:off x="-3666000" y="-606990"/>
            <a:ext cx="6844138" cy="6498013"/>
            <a:chOff x="-1498057" y="-545690"/>
            <a:chExt cx="6844138" cy="6498013"/>
          </a:xfrm>
        </p:grpSpPr>
        <p:grpSp>
          <p:nvGrpSpPr>
            <p:cNvPr id="12" name="Google Shape;12;p2"/>
            <p:cNvGrpSpPr/>
            <p:nvPr/>
          </p:nvGrpSpPr>
          <p:grpSpPr>
            <a:xfrm>
              <a:off x="-1498057" y="-545690"/>
              <a:ext cx="6844138" cy="6498013"/>
              <a:chOff x="1046100" y="238125"/>
              <a:chExt cx="5491125" cy="5213425"/>
            </a:xfrm>
          </p:grpSpPr>
          <p:sp>
            <p:nvSpPr>
              <p:cNvPr id="13" name="Google Shape;13;p2"/>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479675" y="4663850"/>
                <a:ext cx="502150" cy="519625"/>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405675" y="1764600"/>
                <a:ext cx="633125" cy="634000"/>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989125" y="1210075"/>
                <a:ext cx="2160475" cy="1327375"/>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563825" y="1755850"/>
                <a:ext cx="920450" cy="781600"/>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989125" y="2320000"/>
                <a:ext cx="1049675" cy="77285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05675" y="2597700"/>
                <a:ext cx="1188525" cy="910825"/>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127975" y="3153100"/>
                <a:ext cx="494275" cy="494275"/>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654450" y="2458850"/>
                <a:ext cx="772850" cy="771975"/>
              </a:xfrm>
              <a:custGeom>
                <a:avLst/>
                <a:gdLst/>
                <a:ahLst/>
                <a:cxnLst/>
                <a:rect l="l" t="t" r="r" b="b"/>
                <a:pathLst>
                  <a:path w="30914" h="30879" extrusionOk="0">
                    <a:moveTo>
                      <a:pt x="7126" y="3144"/>
                    </a:moveTo>
                    <a:lnTo>
                      <a:pt x="27770" y="23788"/>
                    </a:lnTo>
                    <a:lnTo>
                      <a:pt x="23788" y="27770"/>
                    </a:lnTo>
                    <a:lnTo>
                      <a:pt x="3144" y="7126"/>
                    </a:lnTo>
                    <a:lnTo>
                      <a:pt x="7126" y="3144"/>
                    </a:lnTo>
                    <a:close/>
                    <a:moveTo>
                      <a:pt x="7126" y="0"/>
                    </a:moveTo>
                    <a:lnTo>
                      <a:pt x="0" y="7126"/>
                    </a:lnTo>
                    <a:lnTo>
                      <a:pt x="23788" y="30879"/>
                    </a:lnTo>
                    <a:lnTo>
                      <a:pt x="30914" y="23788"/>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38775" y="2875400"/>
                <a:ext cx="1188525" cy="910825"/>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61075" y="3429925"/>
                <a:ext cx="1188525" cy="911700"/>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3425" y="3429925"/>
                <a:ext cx="633150" cy="634000"/>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61075" y="2320000"/>
                <a:ext cx="355425" cy="356300"/>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44525" y="3568775"/>
                <a:ext cx="356300" cy="356300"/>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127975" y="3707625"/>
                <a:ext cx="1049675" cy="77285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711425" y="3985325"/>
                <a:ext cx="633125" cy="495150"/>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654450" y="1224900"/>
                <a:ext cx="772850" cy="622675"/>
              </a:xfrm>
              <a:custGeom>
                <a:avLst/>
                <a:gdLst/>
                <a:ahLst/>
                <a:cxnLst/>
                <a:rect l="l" t="t" r="r" b="b"/>
                <a:pathLst>
                  <a:path w="30914" h="24907" extrusionOk="0">
                    <a:moveTo>
                      <a:pt x="12331" y="3110"/>
                    </a:moveTo>
                    <a:lnTo>
                      <a:pt x="27735" y="17746"/>
                    </a:lnTo>
                    <a:lnTo>
                      <a:pt x="23788" y="21763"/>
                    </a:lnTo>
                    <a:lnTo>
                      <a:pt x="12331" y="10480"/>
                    </a:lnTo>
                    <a:lnTo>
                      <a:pt x="7091" y="15999"/>
                    </a:lnTo>
                    <a:lnTo>
                      <a:pt x="3144" y="12087"/>
                    </a:lnTo>
                    <a:lnTo>
                      <a:pt x="12331" y="3110"/>
                    </a:lnTo>
                    <a:close/>
                    <a:moveTo>
                      <a:pt x="12296" y="1"/>
                    </a:moveTo>
                    <a:lnTo>
                      <a:pt x="0" y="12052"/>
                    </a:lnTo>
                    <a:lnTo>
                      <a:pt x="7161" y="19213"/>
                    </a:lnTo>
                    <a:lnTo>
                      <a:pt x="12401" y="13659"/>
                    </a:lnTo>
                    <a:lnTo>
                      <a:pt x="23788" y="24907"/>
                    </a:lnTo>
                    <a:lnTo>
                      <a:pt x="30914" y="17676"/>
                    </a:lnTo>
                    <a:lnTo>
                      <a:pt x="122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27975" y="932375"/>
                <a:ext cx="356300" cy="355425"/>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46100" y="1764600"/>
                <a:ext cx="771975" cy="77285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18025" y="2042300"/>
                <a:ext cx="633150" cy="634000"/>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294875" y="2320000"/>
                <a:ext cx="772850" cy="634000"/>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017175" y="3014250"/>
                <a:ext cx="624400" cy="763250"/>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573425" y="2875400"/>
                <a:ext cx="494300" cy="633125"/>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165625" y="3985325"/>
                <a:ext cx="485550" cy="48555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788925" y="377825"/>
                <a:ext cx="776350" cy="771125"/>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812600" y="23812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277300" y="509700"/>
                <a:ext cx="1039200" cy="1055800"/>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348700" y="2745275"/>
                <a:ext cx="763250" cy="763250"/>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09850" y="2191625"/>
                <a:ext cx="634875" cy="762375"/>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209850" y="1079950"/>
                <a:ext cx="1049675" cy="772875"/>
              </a:xfrm>
              <a:custGeom>
                <a:avLst/>
                <a:gdLst/>
                <a:ahLst/>
                <a:cxnLst/>
                <a:rect l="l" t="t" r="r" b="b"/>
                <a:pathLst>
                  <a:path w="41987" h="30915" extrusionOk="0">
                    <a:moveTo>
                      <a:pt x="7126" y="3144"/>
                    </a:moveTo>
                    <a:lnTo>
                      <a:pt x="23788" y="19806"/>
                    </a:lnTo>
                    <a:lnTo>
                      <a:pt x="34861" y="8698"/>
                    </a:lnTo>
                    <a:lnTo>
                      <a:pt x="38843" y="12680"/>
                    </a:lnTo>
                    <a:lnTo>
                      <a:pt x="23788"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07100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65250" y="1486900"/>
                <a:ext cx="771975" cy="772850"/>
              </a:xfrm>
              <a:custGeom>
                <a:avLst/>
                <a:gdLst/>
                <a:ahLst/>
                <a:cxnLst/>
                <a:rect l="l" t="t" r="r" b="b"/>
                <a:pathLst>
                  <a:path w="30879" h="30914" extrusionOk="0">
                    <a:moveTo>
                      <a:pt x="23788" y="3144"/>
                    </a:moveTo>
                    <a:lnTo>
                      <a:pt x="27770" y="7126"/>
                    </a:lnTo>
                    <a:lnTo>
                      <a:pt x="7091" y="27770"/>
                    </a:lnTo>
                    <a:lnTo>
                      <a:pt x="3144" y="23788"/>
                    </a:lnTo>
                    <a:lnTo>
                      <a:pt x="23788" y="3144"/>
                    </a:lnTo>
                    <a:close/>
                    <a:moveTo>
                      <a:pt x="23753" y="0"/>
                    </a:moveTo>
                    <a:lnTo>
                      <a:pt x="0" y="23788"/>
                    </a:lnTo>
                    <a:lnTo>
                      <a:pt x="7091" y="30914"/>
                    </a:lnTo>
                    <a:lnTo>
                      <a:pt x="30879" y="7126"/>
                    </a:lnTo>
                    <a:lnTo>
                      <a:pt x="23753"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47967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75562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75562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433725" y="51582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097300" y="51582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94875" y="932375"/>
                <a:ext cx="911700" cy="771975"/>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2"/>
            <p:cNvSpPr/>
            <p:nvPr/>
          </p:nvSpPr>
          <p:spPr>
            <a:xfrm>
              <a:off x="4558055" y="2054607"/>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556970" y="3157713"/>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TITLE_1_1">
    <p:bg>
      <p:bgPr>
        <a:solidFill>
          <a:schemeClr val="accent1"/>
        </a:solidFill>
        <a:effectLst/>
      </p:bgPr>
    </p:bg>
    <p:spTree>
      <p:nvGrpSpPr>
        <p:cNvPr id="1" name="Shape 98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IG_NUMBER_1">
    <p:spTree>
      <p:nvGrpSpPr>
        <p:cNvPr id="1" name="Shape 981"/>
        <p:cNvGrpSpPr/>
        <p:nvPr/>
      </p:nvGrpSpPr>
      <p:grpSpPr>
        <a:xfrm>
          <a:off x="0" y="0"/>
          <a:ext cx="0" cy="0"/>
          <a:chOff x="0" y="0"/>
          <a:chExt cx="0" cy="0"/>
        </a:xfrm>
      </p:grpSpPr>
      <p:grpSp>
        <p:nvGrpSpPr>
          <p:cNvPr id="982" name="Google Shape;982;p33"/>
          <p:cNvGrpSpPr/>
          <p:nvPr/>
        </p:nvGrpSpPr>
        <p:grpSpPr>
          <a:xfrm>
            <a:off x="-845314" y="4217822"/>
            <a:ext cx="10178327" cy="2024574"/>
            <a:chOff x="-845314" y="4304497"/>
            <a:chExt cx="10178327" cy="2024574"/>
          </a:xfrm>
        </p:grpSpPr>
        <p:sp>
          <p:nvSpPr>
            <p:cNvPr id="983" name="Google Shape;983;p33"/>
            <p:cNvSpPr/>
            <p:nvPr/>
          </p:nvSpPr>
          <p:spPr>
            <a:xfrm>
              <a:off x="5429849" y="5181823"/>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3181094" y="5365760"/>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7500057" y="4490632"/>
              <a:ext cx="967643" cy="961130"/>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6283166" y="431651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5615968" y="4655001"/>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8361008"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8704952"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4564536" y="466263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6638016" y="466263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4391473" y="5181823"/>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rot="-5400000">
              <a:off x="2265996" y="5357612"/>
              <a:ext cx="967643" cy="962190"/>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rot="-5400000">
              <a:off x="2779202" y="4824807"/>
              <a:ext cx="625880" cy="647661"/>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rot="-5400000">
              <a:off x="376999" y="4673510"/>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rot="-5400000">
              <a:off x="-233612" y="4927121"/>
              <a:ext cx="791308" cy="950224"/>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rot="-5400000">
              <a:off x="1143816" y="4575013"/>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rot="-5400000">
              <a:off x="2430334" y="4489027"/>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rot="-5400000">
              <a:off x="-147615" y="4487381"/>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rot="-5400000">
              <a:off x="956037" y="4303952"/>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rot="-5400000">
              <a:off x="8367410" y="4316506"/>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rot="-5400000">
              <a:off x="3330097" y="449501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3"/>
          <p:cNvGrpSpPr/>
          <p:nvPr/>
        </p:nvGrpSpPr>
        <p:grpSpPr>
          <a:xfrm rot="10800000">
            <a:off x="-845314" y="-1098903"/>
            <a:ext cx="10178327" cy="2024574"/>
            <a:chOff x="-845314" y="4304497"/>
            <a:chExt cx="10178327" cy="2024574"/>
          </a:xfrm>
        </p:grpSpPr>
        <p:sp>
          <p:nvSpPr>
            <p:cNvPr id="1010" name="Google Shape;1010;p33"/>
            <p:cNvSpPr/>
            <p:nvPr/>
          </p:nvSpPr>
          <p:spPr>
            <a:xfrm>
              <a:off x="5429849" y="5181823"/>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3181094" y="5365760"/>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7500057" y="4490632"/>
              <a:ext cx="967643" cy="961130"/>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6283166" y="431651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3"/>
            <p:cNvSpPr/>
            <p:nvPr/>
          </p:nvSpPr>
          <p:spPr>
            <a:xfrm>
              <a:off x="5615968" y="4655001"/>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8361008"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8704952"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4564536" y="466263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6638016" y="466263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4391473" y="5181823"/>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3517435" y="4989161"/>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3861379" y="4650638"/>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rot="-5400000">
              <a:off x="2265996" y="5357612"/>
              <a:ext cx="967643" cy="962190"/>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rot="-5400000">
              <a:off x="2779202" y="4824807"/>
              <a:ext cx="625880" cy="647661"/>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rot="-5400000">
              <a:off x="-845314" y="5180732"/>
              <a:ext cx="963280" cy="96328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rot="-5400000">
              <a:off x="376999" y="4673510"/>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rot="-5400000">
              <a:off x="-233612" y="4927121"/>
              <a:ext cx="791308" cy="950224"/>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rot="-5400000">
              <a:off x="1143816" y="4575013"/>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rot="-5400000">
              <a:off x="2430334" y="4489027"/>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rot="-5400000">
              <a:off x="-147615" y="4487381"/>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rot="-5400000">
              <a:off x="956037" y="4303952"/>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rot="-5400000">
              <a:off x="8367410" y="4316506"/>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3"/>
            <p:cNvSpPr/>
            <p:nvPr/>
          </p:nvSpPr>
          <p:spPr>
            <a:xfrm rot="-5400000">
              <a:off x="3330097" y="449501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ONE_COLUMN_TEXT_1_1_1_2">
    <p:bg>
      <p:bgPr>
        <a:solidFill>
          <a:schemeClr val="accent1"/>
        </a:solidFill>
        <a:effectLst/>
      </p:bgPr>
    </p:bg>
    <p:spTree>
      <p:nvGrpSpPr>
        <p:cNvPr id="1" name="Shape 1036"/>
        <p:cNvGrpSpPr/>
        <p:nvPr/>
      </p:nvGrpSpPr>
      <p:grpSpPr>
        <a:xfrm>
          <a:off x="0" y="0"/>
          <a:ext cx="0" cy="0"/>
          <a:chOff x="0" y="0"/>
          <a:chExt cx="0" cy="0"/>
        </a:xfrm>
      </p:grpSpPr>
      <p:grpSp>
        <p:nvGrpSpPr>
          <p:cNvPr id="1037" name="Google Shape;1037;p34"/>
          <p:cNvGrpSpPr/>
          <p:nvPr/>
        </p:nvGrpSpPr>
        <p:grpSpPr>
          <a:xfrm rot="-2700000">
            <a:off x="7197563" y="-1100897"/>
            <a:ext cx="4088184" cy="2704787"/>
            <a:chOff x="6538847" y="-343124"/>
            <a:chExt cx="4088223" cy="2704813"/>
          </a:xfrm>
        </p:grpSpPr>
        <p:sp>
          <p:nvSpPr>
            <p:cNvPr id="1038" name="Google Shape;1038;p34"/>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4"/>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4"/>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34"/>
          <p:cNvGrpSpPr/>
          <p:nvPr/>
        </p:nvGrpSpPr>
        <p:grpSpPr>
          <a:xfrm rot="-2700000">
            <a:off x="-1320373" y="-1100897"/>
            <a:ext cx="4088184" cy="2704787"/>
            <a:chOff x="6538847" y="-343124"/>
            <a:chExt cx="4088223" cy="2704813"/>
          </a:xfrm>
        </p:grpSpPr>
        <p:sp>
          <p:nvSpPr>
            <p:cNvPr id="1047" name="Google Shape;1047;p34"/>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APTION_ONLY_2_1">
    <p:spTree>
      <p:nvGrpSpPr>
        <p:cNvPr id="1" name="Shape 1055"/>
        <p:cNvGrpSpPr/>
        <p:nvPr/>
      </p:nvGrpSpPr>
      <p:grpSpPr>
        <a:xfrm>
          <a:off x="0" y="0"/>
          <a:ext cx="0" cy="0"/>
          <a:chOff x="0" y="0"/>
          <a:chExt cx="0" cy="0"/>
        </a:xfrm>
      </p:grpSpPr>
      <p:grpSp>
        <p:nvGrpSpPr>
          <p:cNvPr id="1056" name="Google Shape;1056;p35"/>
          <p:cNvGrpSpPr/>
          <p:nvPr/>
        </p:nvGrpSpPr>
        <p:grpSpPr>
          <a:xfrm>
            <a:off x="-1710528" y="3169751"/>
            <a:ext cx="4088223" cy="2704813"/>
            <a:chOff x="-2026253" y="4064426"/>
            <a:chExt cx="4088223" cy="2704813"/>
          </a:xfrm>
        </p:grpSpPr>
        <p:sp>
          <p:nvSpPr>
            <p:cNvPr id="1057" name="Google Shape;1057;p35"/>
            <p:cNvSpPr/>
            <p:nvPr/>
          </p:nvSpPr>
          <p:spPr>
            <a:xfrm>
              <a:off x="-111658" y="563289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630846" y="494173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80592" y="632514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457783" y="459561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271665" y="4068788"/>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1323097" y="4076423"/>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1496159" y="459561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2026253" y="4064426"/>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5"/>
          <p:cNvGrpSpPr/>
          <p:nvPr/>
        </p:nvGrpSpPr>
        <p:grpSpPr>
          <a:xfrm>
            <a:off x="6538847" y="-343124"/>
            <a:ext cx="4088223" cy="2704813"/>
            <a:chOff x="6538847" y="-343124"/>
            <a:chExt cx="4088223" cy="2704813"/>
          </a:xfrm>
        </p:grpSpPr>
        <p:sp>
          <p:nvSpPr>
            <p:cNvPr id="1066" name="Google Shape;1066;p35"/>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85"/>
        <p:cNvGrpSpPr/>
        <p:nvPr/>
      </p:nvGrpSpPr>
      <p:grpSpPr>
        <a:xfrm>
          <a:off x="0" y="0"/>
          <a:ext cx="0" cy="0"/>
          <a:chOff x="0" y="0"/>
          <a:chExt cx="0" cy="0"/>
        </a:xfrm>
      </p:grpSpPr>
      <p:grpSp>
        <p:nvGrpSpPr>
          <p:cNvPr id="86" name="Google Shape;86;p3"/>
          <p:cNvGrpSpPr/>
          <p:nvPr/>
        </p:nvGrpSpPr>
        <p:grpSpPr>
          <a:xfrm>
            <a:off x="-986857" y="-677253"/>
            <a:ext cx="11883853" cy="6655875"/>
            <a:chOff x="-910657" y="-677253"/>
            <a:chExt cx="11883853" cy="6655875"/>
          </a:xfrm>
        </p:grpSpPr>
        <p:grpSp>
          <p:nvGrpSpPr>
            <p:cNvPr id="87" name="Google Shape;87;p3"/>
            <p:cNvGrpSpPr/>
            <p:nvPr/>
          </p:nvGrpSpPr>
          <p:grpSpPr>
            <a:xfrm>
              <a:off x="-910657" y="-519390"/>
              <a:ext cx="6844138" cy="6498013"/>
              <a:chOff x="-1498057" y="-545690"/>
              <a:chExt cx="6844138" cy="6498013"/>
            </a:xfrm>
          </p:grpSpPr>
          <p:grpSp>
            <p:nvGrpSpPr>
              <p:cNvPr id="88" name="Google Shape;88;p3"/>
              <p:cNvGrpSpPr/>
              <p:nvPr/>
            </p:nvGrpSpPr>
            <p:grpSpPr>
              <a:xfrm>
                <a:off x="-1498057" y="-545690"/>
                <a:ext cx="6844138" cy="6498013"/>
                <a:chOff x="1046100" y="238125"/>
                <a:chExt cx="5491125" cy="5213425"/>
              </a:xfrm>
            </p:grpSpPr>
            <p:sp>
              <p:nvSpPr>
                <p:cNvPr id="89" name="Google Shape;89;p3"/>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479675" y="4663850"/>
                  <a:ext cx="502150" cy="519625"/>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405675" y="1764600"/>
                  <a:ext cx="633125" cy="634000"/>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989125" y="1210075"/>
                  <a:ext cx="2160475" cy="1327375"/>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563825" y="1755850"/>
                  <a:ext cx="920450" cy="781600"/>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989125" y="2320000"/>
                  <a:ext cx="1049675" cy="77285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405675" y="2597700"/>
                  <a:ext cx="1188525" cy="910825"/>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127975" y="3153100"/>
                  <a:ext cx="494275" cy="494275"/>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654450" y="2458850"/>
                  <a:ext cx="772850" cy="771975"/>
                </a:xfrm>
                <a:custGeom>
                  <a:avLst/>
                  <a:gdLst/>
                  <a:ahLst/>
                  <a:cxnLst/>
                  <a:rect l="l" t="t" r="r" b="b"/>
                  <a:pathLst>
                    <a:path w="30914" h="30879" extrusionOk="0">
                      <a:moveTo>
                        <a:pt x="7126" y="3144"/>
                      </a:moveTo>
                      <a:lnTo>
                        <a:pt x="27770" y="23788"/>
                      </a:lnTo>
                      <a:lnTo>
                        <a:pt x="23788" y="27770"/>
                      </a:lnTo>
                      <a:lnTo>
                        <a:pt x="3144" y="7126"/>
                      </a:lnTo>
                      <a:lnTo>
                        <a:pt x="7126" y="3144"/>
                      </a:lnTo>
                      <a:close/>
                      <a:moveTo>
                        <a:pt x="7126" y="0"/>
                      </a:moveTo>
                      <a:lnTo>
                        <a:pt x="0" y="7126"/>
                      </a:lnTo>
                      <a:lnTo>
                        <a:pt x="23788" y="30879"/>
                      </a:lnTo>
                      <a:lnTo>
                        <a:pt x="30914" y="2378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238775" y="2875400"/>
                  <a:ext cx="1188525" cy="910825"/>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961075" y="3429925"/>
                  <a:ext cx="1188525" cy="911700"/>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573425" y="3429925"/>
                  <a:ext cx="633150" cy="634000"/>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961075" y="2320000"/>
                  <a:ext cx="355425" cy="356300"/>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544525" y="3568775"/>
                  <a:ext cx="356300" cy="356300"/>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127975" y="3707625"/>
                  <a:ext cx="1049675" cy="77285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711425" y="3985325"/>
                  <a:ext cx="633125" cy="495150"/>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654450" y="1224900"/>
                  <a:ext cx="772850" cy="622675"/>
                </a:xfrm>
                <a:custGeom>
                  <a:avLst/>
                  <a:gdLst/>
                  <a:ahLst/>
                  <a:cxnLst/>
                  <a:rect l="l" t="t" r="r" b="b"/>
                  <a:pathLst>
                    <a:path w="30914" h="24907" extrusionOk="0">
                      <a:moveTo>
                        <a:pt x="12331" y="3110"/>
                      </a:moveTo>
                      <a:lnTo>
                        <a:pt x="27735" y="17746"/>
                      </a:lnTo>
                      <a:lnTo>
                        <a:pt x="23788" y="21763"/>
                      </a:lnTo>
                      <a:lnTo>
                        <a:pt x="12331" y="10480"/>
                      </a:lnTo>
                      <a:lnTo>
                        <a:pt x="7091" y="15999"/>
                      </a:lnTo>
                      <a:lnTo>
                        <a:pt x="3144" y="12087"/>
                      </a:lnTo>
                      <a:lnTo>
                        <a:pt x="12331" y="3110"/>
                      </a:lnTo>
                      <a:close/>
                      <a:moveTo>
                        <a:pt x="12296" y="1"/>
                      </a:moveTo>
                      <a:lnTo>
                        <a:pt x="0" y="12052"/>
                      </a:lnTo>
                      <a:lnTo>
                        <a:pt x="7161" y="19213"/>
                      </a:lnTo>
                      <a:lnTo>
                        <a:pt x="12401" y="13659"/>
                      </a:lnTo>
                      <a:lnTo>
                        <a:pt x="23788" y="24907"/>
                      </a:lnTo>
                      <a:lnTo>
                        <a:pt x="30914" y="17676"/>
                      </a:lnTo>
                      <a:lnTo>
                        <a:pt x="122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127975" y="932375"/>
                  <a:ext cx="356300" cy="355425"/>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046100" y="1764600"/>
                  <a:ext cx="771975" cy="77285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018025" y="2042300"/>
                  <a:ext cx="633150" cy="634000"/>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294875" y="2320000"/>
                  <a:ext cx="772850" cy="634000"/>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017175" y="3014250"/>
                  <a:ext cx="624400" cy="763250"/>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573425" y="2875400"/>
                  <a:ext cx="494300" cy="633125"/>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165625" y="3985325"/>
                  <a:ext cx="485550" cy="48555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788925" y="377825"/>
                  <a:ext cx="776350" cy="771125"/>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812600" y="23812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277300" y="509700"/>
                  <a:ext cx="1039200" cy="1055800"/>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348700" y="2745275"/>
                  <a:ext cx="763250" cy="763250"/>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209850" y="2191625"/>
                  <a:ext cx="634875" cy="762375"/>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209850" y="1079950"/>
                  <a:ext cx="1049675" cy="772875"/>
                </a:xfrm>
                <a:custGeom>
                  <a:avLst/>
                  <a:gdLst/>
                  <a:ahLst/>
                  <a:cxnLst/>
                  <a:rect l="l" t="t" r="r" b="b"/>
                  <a:pathLst>
                    <a:path w="41987" h="30915" extrusionOk="0">
                      <a:moveTo>
                        <a:pt x="7126" y="3144"/>
                      </a:moveTo>
                      <a:lnTo>
                        <a:pt x="23788" y="19806"/>
                      </a:lnTo>
                      <a:lnTo>
                        <a:pt x="34861" y="8698"/>
                      </a:lnTo>
                      <a:lnTo>
                        <a:pt x="38843" y="12680"/>
                      </a:lnTo>
                      <a:lnTo>
                        <a:pt x="23788"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07100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765250" y="1486900"/>
                  <a:ext cx="771975" cy="772850"/>
                </a:xfrm>
                <a:custGeom>
                  <a:avLst/>
                  <a:gdLst/>
                  <a:ahLst/>
                  <a:cxnLst/>
                  <a:rect l="l" t="t" r="r" b="b"/>
                  <a:pathLst>
                    <a:path w="30879" h="30914" extrusionOk="0">
                      <a:moveTo>
                        <a:pt x="23788" y="3144"/>
                      </a:moveTo>
                      <a:lnTo>
                        <a:pt x="27770" y="7126"/>
                      </a:lnTo>
                      <a:lnTo>
                        <a:pt x="7091" y="27770"/>
                      </a:lnTo>
                      <a:lnTo>
                        <a:pt x="3144" y="23788"/>
                      </a:lnTo>
                      <a:lnTo>
                        <a:pt x="23788" y="3144"/>
                      </a:lnTo>
                      <a:close/>
                      <a:moveTo>
                        <a:pt x="23753" y="0"/>
                      </a:moveTo>
                      <a:lnTo>
                        <a:pt x="0" y="23788"/>
                      </a:lnTo>
                      <a:lnTo>
                        <a:pt x="7091" y="30914"/>
                      </a:lnTo>
                      <a:lnTo>
                        <a:pt x="30879" y="7126"/>
                      </a:lnTo>
                      <a:lnTo>
                        <a:pt x="23753"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47967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75562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75562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433725" y="51582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4097300" y="51582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294875" y="932375"/>
                  <a:ext cx="911700" cy="771975"/>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3"/>
              <p:cNvSpPr/>
              <p:nvPr/>
            </p:nvSpPr>
            <p:spPr>
              <a:xfrm>
                <a:off x="4558055" y="2054607"/>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556970" y="3157713"/>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3"/>
            <p:cNvSpPr/>
            <p:nvPr/>
          </p:nvSpPr>
          <p:spPr>
            <a:xfrm>
              <a:off x="6193812" y="4838971"/>
              <a:ext cx="625880" cy="647661"/>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960633" y="416632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292345" y="4504811"/>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7242003" y="451244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9315483" y="451244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193812" y="4838971"/>
              <a:ext cx="625880" cy="647661"/>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7404160" y="1214440"/>
              <a:ext cx="1147249" cy="974186"/>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7934254" y="1917596"/>
              <a:ext cx="1308315" cy="96328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453442" y="2263722"/>
              <a:ext cx="1481378" cy="1135252"/>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107317" y="2955972"/>
              <a:ext cx="616064" cy="616064"/>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9491818" y="2609847"/>
              <a:ext cx="1481378" cy="1135252"/>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9145692" y="3301007"/>
              <a:ext cx="1481378" cy="1136343"/>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7416126" y="3301007"/>
              <a:ext cx="789158" cy="790218"/>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626505" y="347406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107317" y="3647132"/>
              <a:ext cx="1308315" cy="96328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960633" y="416632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588129" y="3993257"/>
              <a:ext cx="789127" cy="617155"/>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31624" y="2447659"/>
              <a:ext cx="951346" cy="951315"/>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5512468" y="1225346"/>
              <a:ext cx="962190" cy="96328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5858562" y="1757590"/>
              <a:ext cx="791339" cy="950224"/>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5858562" y="371998"/>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685530" y="3301007"/>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549753" y="879220"/>
              <a:ext cx="963280" cy="96328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723875" y="1571471"/>
              <a:ext cx="789158" cy="790218"/>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7068941" y="1917596"/>
              <a:ext cx="963280" cy="790218"/>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722816" y="2782910"/>
              <a:ext cx="778252" cy="951315"/>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416126" y="2609847"/>
              <a:ext cx="616096" cy="789127"/>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907844" y="3993257"/>
              <a:ext cx="605190" cy="60519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194903" y="-4602"/>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292345" y="4504811"/>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7242003" y="451244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9315483" y="451244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8960633" y="-677253"/>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7248528" y="-4352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9315483" y="-331127"/>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5858562" y="1757590"/>
              <a:ext cx="791339" cy="950224"/>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5858562" y="371998"/>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5685530" y="3301007"/>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549753" y="879220"/>
              <a:ext cx="963280" cy="96328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194903" y="-4602"/>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5708369" y="4511332"/>
              <a:ext cx="605190" cy="60519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5343755" y="433936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5500476" y="2442772"/>
              <a:ext cx="616096" cy="789127"/>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771517" y="3231894"/>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685528" y="-677241"/>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3"/>
          <p:cNvSpPr/>
          <p:nvPr/>
        </p:nvSpPr>
        <p:spPr>
          <a:xfrm>
            <a:off x="1468050" y="-319950"/>
            <a:ext cx="6207900" cy="5839200"/>
          </a:xfrm>
          <a:prstGeom prst="rect">
            <a:avLst/>
          </a:prstGeom>
          <a:solidFill>
            <a:schemeClr val="dk1"/>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txBox="1">
            <a:spLocks noGrp="1"/>
          </p:cNvSpPr>
          <p:nvPr>
            <p:ph type="title"/>
          </p:nvPr>
        </p:nvSpPr>
        <p:spPr>
          <a:xfrm>
            <a:off x="1453500" y="2147825"/>
            <a:ext cx="6237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0" name="Google Shape;220;p3"/>
          <p:cNvSpPr txBox="1">
            <a:spLocks noGrp="1"/>
          </p:cNvSpPr>
          <p:nvPr>
            <p:ph type="subTitle" idx="1"/>
          </p:nvPr>
        </p:nvSpPr>
        <p:spPr>
          <a:xfrm>
            <a:off x="3095400" y="3066200"/>
            <a:ext cx="2953200" cy="84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800"/>
              <a:buNone/>
              <a:defRPr>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21" name="Google Shape;221;p3"/>
          <p:cNvSpPr txBox="1">
            <a:spLocks noGrp="1"/>
          </p:cNvSpPr>
          <p:nvPr>
            <p:ph type="title" idx="2" hasCustomPrompt="1"/>
          </p:nvPr>
        </p:nvSpPr>
        <p:spPr>
          <a:xfrm>
            <a:off x="3477000" y="1371725"/>
            <a:ext cx="2190000" cy="7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2"/>
        <p:cNvGrpSpPr/>
        <p:nvPr/>
      </p:nvGrpSpPr>
      <p:grpSpPr>
        <a:xfrm>
          <a:off x="0" y="0"/>
          <a:ext cx="0" cy="0"/>
          <a:chOff x="0" y="0"/>
          <a:chExt cx="0" cy="0"/>
        </a:xfrm>
      </p:grpSpPr>
      <p:sp>
        <p:nvSpPr>
          <p:cNvPr id="223" name="Google Shape;223;p4"/>
          <p:cNvSpPr txBox="1">
            <a:spLocks noGrp="1"/>
          </p:cNvSpPr>
          <p:nvPr>
            <p:ph type="body" idx="1"/>
          </p:nvPr>
        </p:nvSpPr>
        <p:spPr>
          <a:xfrm>
            <a:off x="909000" y="1152925"/>
            <a:ext cx="7326000" cy="3285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4" name="Google Shape;224;p4"/>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2654850" y="1587975"/>
            <a:ext cx="3834300" cy="7557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a:endParaRPr/>
          </a:p>
        </p:txBody>
      </p:sp>
      <p:sp>
        <p:nvSpPr>
          <p:cNvPr id="249" name="Google Shape;249;p7"/>
          <p:cNvSpPr txBox="1">
            <a:spLocks noGrp="1"/>
          </p:cNvSpPr>
          <p:nvPr>
            <p:ph type="body" idx="1"/>
          </p:nvPr>
        </p:nvSpPr>
        <p:spPr>
          <a:xfrm>
            <a:off x="2654850" y="2630300"/>
            <a:ext cx="3834300" cy="14010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4"/>
              </a:buClr>
              <a:buSzPts val="1800"/>
              <a:buChar char="●"/>
              <a:defRPr>
                <a:solidFill>
                  <a:schemeClr val="accent4"/>
                </a:solidFill>
              </a:defRPr>
            </a:lvl1pPr>
            <a:lvl2pPr marL="914400" lvl="1" indent="-342900" algn="ctr">
              <a:spcBef>
                <a:spcPts val="1600"/>
              </a:spcBef>
              <a:spcAft>
                <a:spcPts val="0"/>
              </a:spcAft>
              <a:buClr>
                <a:schemeClr val="accent4"/>
              </a:buClr>
              <a:buSzPts val="1800"/>
              <a:buChar char="○"/>
              <a:defRPr sz="1800">
                <a:solidFill>
                  <a:schemeClr val="accent4"/>
                </a:solidFill>
              </a:defRPr>
            </a:lvl2pPr>
            <a:lvl3pPr marL="1371600" lvl="2" indent="-342900" algn="ctr">
              <a:spcBef>
                <a:spcPts val="1600"/>
              </a:spcBef>
              <a:spcAft>
                <a:spcPts val="0"/>
              </a:spcAft>
              <a:buClr>
                <a:schemeClr val="accent4"/>
              </a:buClr>
              <a:buSzPts val="1800"/>
              <a:buChar char="■"/>
              <a:defRPr sz="1800">
                <a:solidFill>
                  <a:schemeClr val="accent4"/>
                </a:solidFill>
              </a:defRPr>
            </a:lvl3pPr>
            <a:lvl4pPr marL="1828800" lvl="3" indent="-342900" algn="ctr">
              <a:spcBef>
                <a:spcPts val="1600"/>
              </a:spcBef>
              <a:spcAft>
                <a:spcPts val="0"/>
              </a:spcAft>
              <a:buClr>
                <a:schemeClr val="accent4"/>
              </a:buClr>
              <a:buSzPts val="1800"/>
              <a:buChar char="●"/>
              <a:defRPr sz="1800">
                <a:solidFill>
                  <a:schemeClr val="accent4"/>
                </a:solidFill>
              </a:defRPr>
            </a:lvl4pPr>
            <a:lvl5pPr marL="2286000" lvl="4" indent="-342900" algn="ctr">
              <a:spcBef>
                <a:spcPts val="1600"/>
              </a:spcBef>
              <a:spcAft>
                <a:spcPts val="0"/>
              </a:spcAft>
              <a:buClr>
                <a:schemeClr val="accent4"/>
              </a:buClr>
              <a:buSzPts val="1800"/>
              <a:buChar char="○"/>
              <a:defRPr sz="1800">
                <a:solidFill>
                  <a:schemeClr val="accent4"/>
                </a:solidFill>
              </a:defRPr>
            </a:lvl5pPr>
            <a:lvl6pPr marL="2743200" lvl="5" indent="-342900" algn="ctr">
              <a:spcBef>
                <a:spcPts val="1600"/>
              </a:spcBef>
              <a:spcAft>
                <a:spcPts val="0"/>
              </a:spcAft>
              <a:buClr>
                <a:schemeClr val="accent4"/>
              </a:buClr>
              <a:buSzPts val="1800"/>
              <a:buChar char="■"/>
              <a:defRPr sz="1800">
                <a:solidFill>
                  <a:schemeClr val="accent4"/>
                </a:solidFill>
              </a:defRPr>
            </a:lvl6pPr>
            <a:lvl7pPr marL="3200400" lvl="6" indent="-342900" algn="ctr">
              <a:spcBef>
                <a:spcPts val="1600"/>
              </a:spcBef>
              <a:spcAft>
                <a:spcPts val="0"/>
              </a:spcAft>
              <a:buClr>
                <a:schemeClr val="accent4"/>
              </a:buClr>
              <a:buSzPts val="1800"/>
              <a:buChar char="●"/>
              <a:defRPr sz="1800">
                <a:solidFill>
                  <a:schemeClr val="accent4"/>
                </a:solidFill>
              </a:defRPr>
            </a:lvl7pPr>
            <a:lvl8pPr marL="3657600" lvl="7" indent="-342900" algn="ctr">
              <a:spcBef>
                <a:spcPts val="1600"/>
              </a:spcBef>
              <a:spcAft>
                <a:spcPts val="0"/>
              </a:spcAft>
              <a:buClr>
                <a:schemeClr val="accent4"/>
              </a:buClr>
              <a:buSzPts val="1800"/>
              <a:buChar char="○"/>
              <a:defRPr sz="1800">
                <a:solidFill>
                  <a:schemeClr val="accent4"/>
                </a:solidFill>
              </a:defRPr>
            </a:lvl8pPr>
            <a:lvl9pPr marL="4114800" lvl="8" indent="-342900" algn="ctr">
              <a:spcBef>
                <a:spcPts val="1600"/>
              </a:spcBef>
              <a:spcAft>
                <a:spcPts val="1600"/>
              </a:spcAft>
              <a:buClr>
                <a:schemeClr val="accent4"/>
              </a:buClr>
              <a:buSzPts val="1800"/>
              <a:buChar char="■"/>
              <a:defRPr sz="1800">
                <a:solidFill>
                  <a:schemeClr val="accent4"/>
                </a:solidFill>
              </a:defRPr>
            </a:lvl9pPr>
          </a:lstStyle>
          <a:p>
            <a:endParaRPr/>
          </a:p>
        </p:txBody>
      </p:sp>
      <p:grpSp>
        <p:nvGrpSpPr>
          <p:cNvPr id="250" name="Google Shape;250;p7"/>
          <p:cNvGrpSpPr/>
          <p:nvPr/>
        </p:nvGrpSpPr>
        <p:grpSpPr>
          <a:xfrm>
            <a:off x="178392" y="4029713"/>
            <a:ext cx="1481378" cy="1315949"/>
            <a:chOff x="8107317" y="-338762"/>
            <a:chExt cx="1481378" cy="1315949"/>
          </a:xfrm>
        </p:grpSpPr>
        <p:sp>
          <p:nvSpPr>
            <p:cNvPr id="251" name="Google Shape;251;p7"/>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7"/>
          <p:cNvSpPr/>
          <p:nvPr/>
        </p:nvSpPr>
        <p:spPr>
          <a:xfrm>
            <a:off x="927255" y="3878894"/>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239430" y="2713786"/>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7"/>
          <p:cNvGrpSpPr/>
          <p:nvPr/>
        </p:nvGrpSpPr>
        <p:grpSpPr>
          <a:xfrm rot="10800000">
            <a:off x="7553995" y="-288214"/>
            <a:ext cx="1481378" cy="1315949"/>
            <a:chOff x="8107317" y="-338762"/>
            <a:chExt cx="1481378" cy="1315949"/>
          </a:xfrm>
        </p:grpSpPr>
        <p:sp>
          <p:nvSpPr>
            <p:cNvPr id="256" name="Google Shape;256;p7"/>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7"/>
          <p:cNvSpPr/>
          <p:nvPr/>
        </p:nvSpPr>
        <p:spPr>
          <a:xfrm rot="10800000">
            <a:off x="7842417" y="734462"/>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rot="10800000">
            <a:off x="8156845" y="1027713"/>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3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bg>
      <p:bgPr>
        <a:solidFill>
          <a:schemeClr val="accent1"/>
        </a:solidFill>
        <a:effectLst/>
      </p:bgPr>
    </p:bg>
    <p:spTree>
      <p:nvGrpSpPr>
        <p:cNvPr id="1" name="Shape 335"/>
        <p:cNvGrpSpPr/>
        <p:nvPr/>
      </p:nvGrpSpPr>
      <p:grpSpPr>
        <a:xfrm>
          <a:off x="0" y="0"/>
          <a:ext cx="0" cy="0"/>
          <a:chOff x="0" y="0"/>
          <a:chExt cx="0" cy="0"/>
        </a:xfrm>
      </p:grpSpPr>
      <p:grpSp>
        <p:nvGrpSpPr>
          <p:cNvPr id="336" name="Google Shape;336;p13"/>
          <p:cNvGrpSpPr/>
          <p:nvPr/>
        </p:nvGrpSpPr>
        <p:grpSpPr>
          <a:xfrm>
            <a:off x="-986857" y="-677253"/>
            <a:ext cx="11883853" cy="6655875"/>
            <a:chOff x="-910657" y="-677253"/>
            <a:chExt cx="11883853" cy="6655875"/>
          </a:xfrm>
        </p:grpSpPr>
        <p:grpSp>
          <p:nvGrpSpPr>
            <p:cNvPr id="337" name="Google Shape;337;p13"/>
            <p:cNvGrpSpPr/>
            <p:nvPr/>
          </p:nvGrpSpPr>
          <p:grpSpPr>
            <a:xfrm>
              <a:off x="-910657" y="-519390"/>
              <a:ext cx="6844138" cy="6498013"/>
              <a:chOff x="-1498057" y="-545690"/>
              <a:chExt cx="6844138" cy="6498013"/>
            </a:xfrm>
          </p:grpSpPr>
          <p:grpSp>
            <p:nvGrpSpPr>
              <p:cNvPr id="338" name="Google Shape;338;p13"/>
              <p:cNvGrpSpPr/>
              <p:nvPr/>
            </p:nvGrpSpPr>
            <p:grpSpPr>
              <a:xfrm>
                <a:off x="-1498057" y="-545690"/>
                <a:ext cx="6844138" cy="6498013"/>
                <a:chOff x="1046100" y="238125"/>
                <a:chExt cx="5491125" cy="5213425"/>
              </a:xfrm>
            </p:grpSpPr>
            <p:sp>
              <p:nvSpPr>
                <p:cNvPr id="339" name="Google Shape;339;p13"/>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5479675" y="4663850"/>
                  <a:ext cx="502150" cy="519625"/>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3405675" y="1764600"/>
                  <a:ext cx="633125" cy="634000"/>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2989125" y="1210075"/>
                  <a:ext cx="2160475" cy="1327375"/>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2563825" y="1755850"/>
                  <a:ext cx="920450" cy="781600"/>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2989125" y="2320000"/>
                  <a:ext cx="1049675" cy="77285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3405675" y="2597700"/>
                  <a:ext cx="1188525" cy="910825"/>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3127975" y="3153100"/>
                  <a:ext cx="494275" cy="494275"/>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4654450" y="2458850"/>
                  <a:ext cx="772850" cy="771975"/>
                </a:xfrm>
                <a:custGeom>
                  <a:avLst/>
                  <a:gdLst/>
                  <a:ahLst/>
                  <a:cxnLst/>
                  <a:rect l="l" t="t" r="r" b="b"/>
                  <a:pathLst>
                    <a:path w="30914" h="30879" extrusionOk="0">
                      <a:moveTo>
                        <a:pt x="7126" y="3144"/>
                      </a:moveTo>
                      <a:lnTo>
                        <a:pt x="27770" y="23788"/>
                      </a:lnTo>
                      <a:lnTo>
                        <a:pt x="23788" y="27770"/>
                      </a:lnTo>
                      <a:lnTo>
                        <a:pt x="3144" y="7126"/>
                      </a:lnTo>
                      <a:lnTo>
                        <a:pt x="7126" y="3144"/>
                      </a:lnTo>
                      <a:close/>
                      <a:moveTo>
                        <a:pt x="7126" y="0"/>
                      </a:moveTo>
                      <a:lnTo>
                        <a:pt x="0" y="7126"/>
                      </a:lnTo>
                      <a:lnTo>
                        <a:pt x="23788" y="30879"/>
                      </a:lnTo>
                      <a:lnTo>
                        <a:pt x="30914" y="2378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4238775" y="2875400"/>
                  <a:ext cx="1188525" cy="910825"/>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3961075" y="3429925"/>
                  <a:ext cx="1188525" cy="911700"/>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2573425" y="3429925"/>
                  <a:ext cx="633150" cy="634000"/>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3961075" y="2320000"/>
                  <a:ext cx="355425" cy="356300"/>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3544525" y="3568775"/>
                  <a:ext cx="356300" cy="356300"/>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3127975" y="3707625"/>
                  <a:ext cx="1049675" cy="77285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2711425" y="3985325"/>
                  <a:ext cx="633125" cy="495150"/>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4654450" y="1224900"/>
                  <a:ext cx="772850" cy="622675"/>
                </a:xfrm>
                <a:custGeom>
                  <a:avLst/>
                  <a:gdLst/>
                  <a:ahLst/>
                  <a:cxnLst/>
                  <a:rect l="l" t="t" r="r" b="b"/>
                  <a:pathLst>
                    <a:path w="30914" h="24907" extrusionOk="0">
                      <a:moveTo>
                        <a:pt x="12331" y="3110"/>
                      </a:moveTo>
                      <a:lnTo>
                        <a:pt x="27735" y="17746"/>
                      </a:lnTo>
                      <a:lnTo>
                        <a:pt x="23788" y="21763"/>
                      </a:lnTo>
                      <a:lnTo>
                        <a:pt x="12331" y="10480"/>
                      </a:lnTo>
                      <a:lnTo>
                        <a:pt x="7091" y="15999"/>
                      </a:lnTo>
                      <a:lnTo>
                        <a:pt x="3144" y="12087"/>
                      </a:lnTo>
                      <a:lnTo>
                        <a:pt x="12331" y="3110"/>
                      </a:lnTo>
                      <a:close/>
                      <a:moveTo>
                        <a:pt x="12296" y="1"/>
                      </a:moveTo>
                      <a:lnTo>
                        <a:pt x="0" y="12052"/>
                      </a:lnTo>
                      <a:lnTo>
                        <a:pt x="7161" y="19213"/>
                      </a:lnTo>
                      <a:lnTo>
                        <a:pt x="12401" y="13659"/>
                      </a:lnTo>
                      <a:lnTo>
                        <a:pt x="23788" y="24907"/>
                      </a:lnTo>
                      <a:lnTo>
                        <a:pt x="30914" y="17676"/>
                      </a:lnTo>
                      <a:lnTo>
                        <a:pt x="122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3127975" y="932375"/>
                  <a:ext cx="356300" cy="355425"/>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1046100" y="1764600"/>
                  <a:ext cx="771975" cy="77285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2018025" y="2042300"/>
                  <a:ext cx="633150" cy="634000"/>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2294875" y="2320000"/>
                  <a:ext cx="772850" cy="634000"/>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2017175" y="3014250"/>
                  <a:ext cx="624400" cy="763250"/>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2573425" y="2875400"/>
                  <a:ext cx="494300" cy="633125"/>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2165625" y="3985325"/>
                  <a:ext cx="485550" cy="48555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4788925" y="377825"/>
                  <a:ext cx="776350" cy="771125"/>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3812600" y="23812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3277300" y="509700"/>
                  <a:ext cx="1039200" cy="1055800"/>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5348700" y="2745275"/>
                  <a:ext cx="763250" cy="763250"/>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209850" y="2191625"/>
                  <a:ext cx="634875" cy="762375"/>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5209850" y="1079950"/>
                  <a:ext cx="1049675" cy="772875"/>
                </a:xfrm>
                <a:custGeom>
                  <a:avLst/>
                  <a:gdLst/>
                  <a:ahLst/>
                  <a:cxnLst/>
                  <a:rect l="l" t="t" r="r" b="b"/>
                  <a:pathLst>
                    <a:path w="41987" h="30915" extrusionOk="0">
                      <a:moveTo>
                        <a:pt x="7126" y="3144"/>
                      </a:moveTo>
                      <a:lnTo>
                        <a:pt x="23788" y="19806"/>
                      </a:lnTo>
                      <a:lnTo>
                        <a:pt x="34861" y="8698"/>
                      </a:lnTo>
                      <a:lnTo>
                        <a:pt x="38843" y="12680"/>
                      </a:lnTo>
                      <a:lnTo>
                        <a:pt x="23788"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507100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5765250" y="1486900"/>
                  <a:ext cx="771975" cy="772850"/>
                </a:xfrm>
                <a:custGeom>
                  <a:avLst/>
                  <a:gdLst/>
                  <a:ahLst/>
                  <a:cxnLst/>
                  <a:rect l="l" t="t" r="r" b="b"/>
                  <a:pathLst>
                    <a:path w="30879" h="30914" extrusionOk="0">
                      <a:moveTo>
                        <a:pt x="23788" y="3144"/>
                      </a:moveTo>
                      <a:lnTo>
                        <a:pt x="27770" y="7126"/>
                      </a:lnTo>
                      <a:lnTo>
                        <a:pt x="7091" y="27770"/>
                      </a:lnTo>
                      <a:lnTo>
                        <a:pt x="3144" y="23788"/>
                      </a:lnTo>
                      <a:lnTo>
                        <a:pt x="23788" y="3144"/>
                      </a:lnTo>
                      <a:close/>
                      <a:moveTo>
                        <a:pt x="23753" y="0"/>
                      </a:moveTo>
                      <a:lnTo>
                        <a:pt x="0" y="23788"/>
                      </a:lnTo>
                      <a:lnTo>
                        <a:pt x="7091" y="30914"/>
                      </a:lnTo>
                      <a:lnTo>
                        <a:pt x="30879" y="7126"/>
                      </a:lnTo>
                      <a:lnTo>
                        <a:pt x="23753"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547967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575562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575562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2433725" y="51582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4097300" y="51582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2294875" y="932375"/>
                  <a:ext cx="911700" cy="771975"/>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9" name="Google Shape;409;p13"/>
              <p:cNvSpPr/>
              <p:nvPr/>
            </p:nvSpPr>
            <p:spPr>
              <a:xfrm>
                <a:off x="4558055" y="2054607"/>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4556970" y="3157713"/>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13"/>
            <p:cNvSpPr/>
            <p:nvPr/>
          </p:nvSpPr>
          <p:spPr>
            <a:xfrm>
              <a:off x="6193812" y="4838971"/>
              <a:ext cx="625880" cy="647661"/>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8960633" y="416632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a:off x="8292345" y="4504811"/>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7242003" y="451244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9315483" y="451244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6193812" y="4838971"/>
              <a:ext cx="625880" cy="647661"/>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7404160" y="1214440"/>
              <a:ext cx="1147249" cy="974186"/>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7934254" y="1917596"/>
              <a:ext cx="1308315" cy="96328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8453442" y="2263722"/>
              <a:ext cx="1481378" cy="1135252"/>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8107317" y="2955972"/>
              <a:ext cx="616064" cy="616064"/>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9491818" y="2609847"/>
              <a:ext cx="1481378" cy="1135252"/>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9145692" y="3301007"/>
              <a:ext cx="1481378" cy="1136343"/>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7416126" y="3301007"/>
              <a:ext cx="789158" cy="790218"/>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a:off x="8626505" y="347406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a:off x="8107317" y="3647132"/>
              <a:ext cx="1308315" cy="96328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8960633" y="4166320"/>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7588129" y="3993257"/>
              <a:ext cx="789127" cy="617155"/>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6031624" y="2447659"/>
              <a:ext cx="951346" cy="951315"/>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5512468" y="1225346"/>
              <a:ext cx="962190" cy="96328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3"/>
            <p:cNvSpPr/>
            <p:nvPr/>
          </p:nvSpPr>
          <p:spPr>
            <a:xfrm>
              <a:off x="5858562" y="1757590"/>
              <a:ext cx="791339" cy="950224"/>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5858562" y="371998"/>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5685530" y="3301007"/>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3"/>
            <p:cNvSpPr/>
            <p:nvPr/>
          </p:nvSpPr>
          <p:spPr>
            <a:xfrm>
              <a:off x="6549753" y="879220"/>
              <a:ext cx="963280" cy="96328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6723875" y="1571471"/>
              <a:ext cx="789158" cy="790218"/>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7068941" y="1917596"/>
              <a:ext cx="963280" cy="790218"/>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6722816" y="2782910"/>
              <a:ext cx="778252" cy="951315"/>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7416126" y="2609847"/>
              <a:ext cx="616096" cy="789127"/>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6907844" y="3993257"/>
              <a:ext cx="605190" cy="60519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6194903" y="-4602"/>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8292345" y="4504811"/>
              <a:ext cx="1296349" cy="1315949"/>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7242003" y="4512445"/>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9315483" y="4512445"/>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8960633" y="-677253"/>
              <a:ext cx="801124" cy="801124"/>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7248528" y="-4352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9315483" y="-331127"/>
              <a:ext cx="966552" cy="1135252"/>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5858562" y="1757590"/>
              <a:ext cx="791339" cy="950224"/>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5858562" y="371998"/>
              <a:ext cx="1308346" cy="963311"/>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5685530" y="3301007"/>
              <a:ext cx="1482468" cy="1309406"/>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6549753" y="879220"/>
              <a:ext cx="963280" cy="96328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6194903" y="-4602"/>
              <a:ext cx="625880" cy="647661"/>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6538847" y="4500449"/>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5708369" y="4511332"/>
              <a:ext cx="605190" cy="60519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5343755" y="4339369"/>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5500476" y="2442772"/>
              <a:ext cx="616096" cy="789127"/>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5771517" y="3231894"/>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5685528" y="-677241"/>
              <a:ext cx="951315" cy="951315"/>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13"/>
          <p:cNvSpPr/>
          <p:nvPr/>
        </p:nvSpPr>
        <p:spPr>
          <a:xfrm>
            <a:off x="-85450" y="-319950"/>
            <a:ext cx="7015800" cy="5684700"/>
          </a:xfrm>
          <a:prstGeom prst="rect">
            <a:avLst/>
          </a:prstGeom>
          <a:solidFill>
            <a:schemeClr val="dk1"/>
          </a:solid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txBox="1">
            <a:spLocks noGrp="1"/>
          </p:cNvSpPr>
          <p:nvPr>
            <p:ph type="title"/>
          </p:nvPr>
        </p:nvSpPr>
        <p:spPr>
          <a:xfrm>
            <a:off x="1932250" y="658852"/>
            <a:ext cx="3716400" cy="43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70" name="Google Shape;470;p13"/>
          <p:cNvSpPr txBox="1">
            <a:spLocks noGrp="1"/>
          </p:cNvSpPr>
          <p:nvPr>
            <p:ph type="subTitle" idx="1"/>
          </p:nvPr>
        </p:nvSpPr>
        <p:spPr>
          <a:xfrm>
            <a:off x="1932250" y="960424"/>
            <a:ext cx="3716400" cy="43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71" name="Google Shape;471;p13"/>
          <p:cNvSpPr txBox="1">
            <a:spLocks noGrp="1"/>
          </p:cNvSpPr>
          <p:nvPr>
            <p:ph type="title" idx="2" hasCustomPrompt="1"/>
          </p:nvPr>
        </p:nvSpPr>
        <p:spPr>
          <a:xfrm>
            <a:off x="523775" y="594028"/>
            <a:ext cx="1239000" cy="7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472" name="Google Shape;472;p13"/>
          <p:cNvSpPr txBox="1">
            <a:spLocks noGrp="1"/>
          </p:cNvSpPr>
          <p:nvPr>
            <p:ph type="title" idx="3"/>
          </p:nvPr>
        </p:nvSpPr>
        <p:spPr>
          <a:xfrm>
            <a:off x="1932250" y="1701077"/>
            <a:ext cx="3716400" cy="43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73" name="Google Shape;473;p13"/>
          <p:cNvSpPr txBox="1">
            <a:spLocks noGrp="1"/>
          </p:cNvSpPr>
          <p:nvPr>
            <p:ph type="subTitle" idx="4"/>
          </p:nvPr>
        </p:nvSpPr>
        <p:spPr>
          <a:xfrm>
            <a:off x="1932250" y="2002649"/>
            <a:ext cx="3716400" cy="43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74" name="Google Shape;474;p13"/>
          <p:cNvSpPr txBox="1">
            <a:spLocks noGrp="1"/>
          </p:cNvSpPr>
          <p:nvPr>
            <p:ph type="title" idx="5" hasCustomPrompt="1"/>
          </p:nvPr>
        </p:nvSpPr>
        <p:spPr>
          <a:xfrm>
            <a:off x="523775" y="1636253"/>
            <a:ext cx="1239000" cy="7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475" name="Google Shape;475;p13"/>
          <p:cNvSpPr txBox="1">
            <a:spLocks noGrp="1"/>
          </p:cNvSpPr>
          <p:nvPr>
            <p:ph type="title" idx="6"/>
          </p:nvPr>
        </p:nvSpPr>
        <p:spPr>
          <a:xfrm>
            <a:off x="1932250" y="2743302"/>
            <a:ext cx="3716400" cy="43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76" name="Google Shape;476;p13"/>
          <p:cNvSpPr txBox="1">
            <a:spLocks noGrp="1"/>
          </p:cNvSpPr>
          <p:nvPr>
            <p:ph type="subTitle" idx="7"/>
          </p:nvPr>
        </p:nvSpPr>
        <p:spPr>
          <a:xfrm>
            <a:off x="1932250" y="3044874"/>
            <a:ext cx="3716400" cy="43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77" name="Google Shape;477;p13"/>
          <p:cNvSpPr txBox="1">
            <a:spLocks noGrp="1"/>
          </p:cNvSpPr>
          <p:nvPr>
            <p:ph type="title" idx="8" hasCustomPrompt="1"/>
          </p:nvPr>
        </p:nvSpPr>
        <p:spPr>
          <a:xfrm>
            <a:off x="523775" y="2678478"/>
            <a:ext cx="1239000" cy="7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478" name="Google Shape;478;p13"/>
          <p:cNvSpPr txBox="1">
            <a:spLocks noGrp="1"/>
          </p:cNvSpPr>
          <p:nvPr>
            <p:ph type="title" idx="9"/>
          </p:nvPr>
        </p:nvSpPr>
        <p:spPr>
          <a:xfrm>
            <a:off x="1932250" y="3785527"/>
            <a:ext cx="3716400" cy="436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79" name="Google Shape;479;p13"/>
          <p:cNvSpPr txBox="1">
            <a:spLocks noGrp="1"/>
          </p:cNvSpPr>
          <p:nvPr>
            <p:ph type="subTitle" idx="13"/>
          </p:nvPr>
        </p:nvSpPr>
        <p:spPr>
          <a:xfrm>
            <a:off x="1932250" y="4087099"/>
            <a:ext cx="3716400" cy="43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80" name="Google Shape;480;p13"/>
          <p:cNvSpPr txBox="1">
            <a:spLocks noGrp="1"/>
          </p:cNvSpPr>
          <p:nvPr>
            <p:ph type="title" idx="14" hasCustomPrompt="1"/>
          </p:nvPr>
        </p:nvSpPr>
        <p:spPr>
          <a:xfrm>
            <a:off x="523775" y="3720703"/>
            <a:ext cx="1239000" cy="7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p:cSld name="CAPTION_ONLY_1">
    <p:bg>
      <p:bgPr>
        <a:solidFill>
          <a:schemeClr val="accent1"/>
        </a:solidFill>
        <a:effectLst/>
      </p:bgPr>
    </p:bg>
    <p:spTree>
      <p:nvGrpSpPr>
        <p:cNvPr id="1" name="Shape 540"/>
        <p:cNvGrpSpPr/>
        <p:nvPr/>
      </p:nvGrpSpPr>
      <p:grpSpPr>
        <a:xfrm>
          <a:off x="0" y="0"/>
          <a:ext cx="0" cy="0"/>
          <a:chOff x="0" y="0"/>
          <a:chExt cx="0" cy="0"/>
        </a:xfrm>
      </p:grpSpPr>
      <p:sp>
        <p:nvSpPr>
          <p:cNvPr id="541" name="Google Shape;541;p17"/>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2800"/>
              <a:buNone/>
              <a:defRPr>
                <a:solidFill>
                  <a:schemeClr val="accent4"/>
                </a:solidFill>
              </a:defRPr>
            </a:lvl1pPr>
            <a:lvl2pPr lvl="1" algn="ctr" rtl="0">
              <a:spcBef>
                <a:spcPts val="0"/>
              </a:spcBef>
              <a:spcAft>
                <a:spcPts val="0"/>
              </a:spcAft>
              <a:buClr>
                <a:schemeClr val="accent4"/>
              </a:buClr>
              <a:buSzPts val="2800"/>
              <a:buNone/>
              <a:defRPr>
                <a:solidFill>
                  <a:schemeClr val="accent4"/>
                </a:solidFill>
              </a:defRPr>
            </a:lvl2pPr>
            <a:lvl3pPr lvl="2" algn="ctr" rtl="0">
              <a:spcBef>
                <a:spcPts val="0"/>
              </a:spcBef>
              <a:spcAft>
                <a:spcPts val="0"/>
              </a:spcAft>
              <a:buClr>
                <a:schemeClr val="accent4"/>
              </a:buClr>
              <a:buSzPts val="2800"/>
              <a:buNone/>
              <a:defRPr>
                <a:solidFill>
                  <a:schemeClr val="accent4"/>
                </a:solidFill>
              </a:defRPr>
            </a:lvl3pPr>
            <a:lvl4pPr lvl="3" algn="ctr" rtl="0">
              <a:spcBef>
                <a:spcPts val="0"/>
              </a:spcBef>
              <a:spcAft>
                <a:spcPts val="0"/>
              </a:spcAft>
              <a:buClr>
                <a:schemeClr val="accent4"/>
              </a:buClr>
              <a:buSzPts val="2800"/>
              <a:buNone/>
              <a:defRPr>
                <a:solidFill>
                  <a:schemeClr val="accent4"/>
                </a:solidFill>
              </a:defRPr>
            </a:lvl4pPr>
            <a:lvl5pPr lvl="4" algn="ctr" rtl="0">
              <a:spcBef>
                <a:spcPts val="0"/>
              </a:spcBef>
              <a:spcAft>
                <a:spcPts val="0"/>
              </a:spcAft>
              <a:buClr>
                <a:schemeClr val="accent4"/>
              </a:buClr>
              <a:buSzPts val="2800"/>
              <a:buNone/>
              <a:defRPr>
                <a:solidFill>
                  <a:schemeClr val="accent4"/>
                </a:solidFill>
              </a:defRPr>
            </a:lvl5pPr>
            <a:lvl6pPr lvl="5" algn="ctr" rtl="0">
              <a:spcBef>
                <a:spcPts val="0"/>
              </a:spcBef>
              <a:spcAft>
                <a:spcPts val="0"/>
              </a:spcAft>
              <a:buClr>
                <a:schemeClr val="accent4"/>
              </a:buClr>
              <a:buSzPts val="2800"/>
              <a:buNone/>
              <a:defRPr>
                <a:solidFill>
                  <a:schemeClr val="accent4"/>
                </a:solidFill>
              </a:defRPr>
            </a:lvl6pPr>
            <a:lvl7pPr lvl="6" algn="ctr" rtl="0">
              <a:spcBef>
                <a:spcPts val="0"/>
              </a:spcBef>
              <a:spcAft>
                <a:spcPts val="0"/>
              </a:spcAft>
              <a:buClr>
                <a:schemeClr val="accent4"/>
              </a:buClr>
              <a:buSzPts val="2800"/>
              <a:buNone/>
              <a:defRPr>
                <a:solidFill>
                  <a:schemeClr val="accent4"/>
                </a:solidFill>
              </a:defRPr>
            </a:lvl7pPr>
            <a:lvl8pPr lvl="7" algn="ctr" rtl="0">
              <a:spcBef>
                <a:spcPts val="0"/>
              </a:spcBef>
              <a:spcAft>
                <a:spcPts val="0"/>
              </a:spcAft>
              <a:buClr>
                <a:schemeClr val="accent4"/>
              </a:buClr>
              <a:buSzPts val="2800"/>
              <a:buNone/>
              <a:defRPr>
                <a:solidFill>
                  <a:schemeClr val="accent4"/>
                </a:solidFill>
              </a:defRPr>
            </a:lvl8pPr>
            <a:lvl9pPr lvl="8" algn="ctr" rtl="0">
              <a:spcBef>
                <a:spcPts val="0"/>
              </a:spcBef>
              <a:spcAft>
                <a:spcPts val="0"/>
              </a:spcAft>
              <a:buClr>
                <a:schemeClr val="accent4"/>
              </a:buClr>
              <a:buSzPts val="2800"/>
              <a:buNone/>
              <a:defRPr>
                <a:solidFill>
                  <a:schemeClr val="accent4"/>
                </a:solidFill>
              </a:defRPr>
            </a:lvl9pPr>
          </a:lstStyle>
          <a:p>
            <a:endParaRPr/>
          </a:p>
        </p:txBody>
      </p:sp>
      <p:sp>
        <p:nvSpPr>
          <p:cNvPr id="542" name="Google Shape;542;p17"/>
          <p:cNvSpPr txBox="1">
            <a:spLocks noGrp="1"/>
          </p:cNvSpPr>
          <p:nvPr>
            <p:ph type="title" idx="2"/>
          </p:nvPr>
        </p:nvSpPr>
        <p:spPr>
          <a:xfrm>
            <a:off x="5005675" y="1937400"/>
            <a:ext cx="2976600" cy="407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4200"/>
              <a:buNone/>
              <a:defRPr sz="4200">
                <a:solidFill>
                  <a:schemeClr val="dk1"/>
                </a:solidFill>
              </a:defRPr>
            </a:lvl2pPr>
            <a:lvl3pPr lvl="2" rtl="0">
              <a:spcBef>
                <a:spcPts val="0"/>
              </a:spcBef>
              <a:spcAft>
                <a:spcPts val="0"/>
              </a:spcAft>
              <a:buClr>
                <a:schemeClr val="dk1"/>
              </a:buClr>
              <a:buSzPts val="4200"/>
              <a:buNone/>
              <a:defRPr sz="4200">
                <a:solidFill>
                  <a:schemeClr val="dk1"/>
                </a:solidFill>
              </a:defRPr>
            </a:lvl3pPr>
            <a:lvl4pPr lvl="3" rtl="0">
              <a:spcBef>
                <a:spcPts val="0"/>
              </a:spcBef>
              <a:spcAft>
                <a:spcPts val="0"/>
              </a:spcAft>
              <a:buClr>
                <a:schemeClr val="dk1"/>
              </a:buClr>
              <a:buSzPts val="4200"/>
              <a:buNone/>
              <a:defRPr sz="4200">
                <a:solidFill>
                  <a:schemeClr val="dk1"/>
                </a:solidFill>
              </a:defRPr>
            </a:lvl4pPr>
            <a:lvl5pPr lvl="4" rtl="0">
              <a:spcBef>
                <a:spcPts val="0"/>
              </a:spcBef>
              <a:spcAft>
                <a:spcPts val="0"/>
              </a:spcAft>
              <a:buClr>
                <a:schemeClr val="dk1"/>
              </a:buClr>
              <a:buSzPts val="4200"/>
              <a:buNone/>
              <a:defRPr sz="4200">
                <a:solidFill>
                  <a:schemeClr val="dk1"/>
                </a:solidFill>
              </a:defRPr>
            </a:lvl5pPr>
            <a:lvl6pPr lvl="5" rtl="0">
              <a:spcBef>
                <a:spcPts val="0"/>
              </a:spcBef>
              <a:spcAft>
                <a:spcPts val="0"/>
              </a:spcAft>
              <a:buClr>
                <a:schemeClr val="dk1"/>
              </a:buClr>
              <a:buSzPts val="4200"/>
              <a:buNone/>
              <a:defRPr sz="4200">
                <a:solidFill>
                  <a:schemeClr val="dk1"/>
                </a:solidFill>
              </a:defRPr>
            </a:lvl6pPr>
            <a:lvl7pPr lvl="6" rtl="0">
              <a:spcBef>
                <a:spcPts val="0"/>
              </a:spcBef>
              <a:spcAft>
                <a:spcPts val="0"/>
              </a:spcAft>
              <a:buClr>
                <a:schemeClr val="dk1"/>
              </a:buClr>
              <a:buSzPts val="4200"/>
              <a:buNone/>
              <a:defRPr sz="4200">
                <a:solidFill>
                  <a:schemeClr val="dk1"/>
                </a:solidFill>
              </a:defRPr>
            </a:lvl7pPr>
            <a:lvl8pPr lvl="7" rtl="0">
              <a:spcBef>
                <a:spcPts val="0"/>
              </a:spcBef>
              <a:spcAft>
                <a:spcPts val="0"/>
              </a:spcAft>
              <a:buClr>
                <a:schemeClr val="dk1"/>
              </a:buClr>
              <a:buSzPts val="4200"/>
              <a:buNone/>
              <a:defRPr sz="4200">
                <a:solidFill>
                  <a:schemeClr val="dk1"/>
                </a:solidFill>
              </a:defRPr>
            </a:lvl8pPr>
            <a:lvl9pPr lvl="8" rtl="0">
              <a:spcBef>
                <a:spcPts val="0"/>
              </a:spcBef>
              <a:spcAft>
                <a:spcPts val="0"/>
              </a:spcAft>
              <a:buClr>
                <a:schemeClr val="dk1"/>
              </a:buClr>
              <a:buSzPts val="4200"/>
              <a:buNone/>
              <a:defRPr sz="4200">
                <a:solidFill>
                  <a:schemeClr val="dk1"/>
                </a:solidFill>
              </a:defRPr>
            </a:lvl9pPr>
          </a:lstStyle>
          <a:p>
            <a:endParaRPr/>
          </a:p>
        </p:txBody>
      </p:sp>
      <p:sp>
        <p:nvSpPr>
          <p:cNvPr id="543" name="Google Shape;543;p17"/>
          <p:cNvSpPr txBox="1">
            <a:spLocks noGrp="1"/>
          </p:cNvSpPr>
          <p:nvPr>
            <p:ph type="subTitle" idx="1"/>
          </p:nvPr>
        </p:nvSpPr>
        <p:spPr>
          <a:xfrm>
            <a:off x="5005675" y="2256525"/>
            <a:ext cx="2976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44" name="Google Shape;544;p17"/>
          <p:cNvSpPr txBox="1">
            <a:spLocks noGrp="1"/>
          </p:cNvSpPr>
          <p:nvPr>
            <p:ph type="title" idx="3"/>
          </p:nvPr>
        </p:nvSpPr>
        <p:spPr>
          <a:xfrm>
            <a:off x="5005675" y="3399100"/>
            <a:ext cx="2976600" cy="407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4200"/>
              <a:buNone/>
              <a:defRPr sz="4200">
                <a:solidFill>
                  <a:schemeClr val="dk1"/>
                </a:solidFill>
              </a:defRPr>
            </a:lvl2pPr>
            <a:lvl3pPr lvl="2" rtl="0">
              <a:spcBef>
                <a:spcPts val="0"/>
              </a:spcBef>
              <a:spcAft>
                <a:spcPts val="0"/>
              </a:spcAft>
              <a:buClr>
                <a:schemeClr val="dk1"/>
              </a:buClr>
              <a:buSzPts val="4200"/>
              <a:buNone/>
              <a:defRPr sz="4200">
                <a:solidFill>
                  <a:schemeClr val="dk1"/>
                </a:solidFill>
              </a:defRPr>
            </a:lvl3pPr>
            <a:lvl4pPr lvl="3" rtl="0">
              <a:spcBef>
                <a:spcPts val="0"/>
              </a:spcBef>
              <a:spcAft>
                <a:spcPts val="0"/>
              </a:spcAft>
              <a:buClr>
                <a:schemeClr val="dk1"/>
              </a:buClr>
              <a:buSzPts val="4200"/>
              <a:buNone/>
              <a:defRPr sz="4200">
                <a:solidFill>
                  <a:schemeClr val="dk1"/>
                </a:solidFill>
              </a:defRPr>
            </a:lvl4pPr>
            <a:lvl5pPr lvl="4" rtl="0">
              <a:spcBef>
                <a:spcPts val="0"/>
              </a:spcBef>
              <a:spcAft>
                <a:spcPts val="0"/>
              </a:spcAft>
              <a:buClr>
                <a:schemeClr val="dk1"/>
              </a:buClr>
              <a:buSzPts val="4200"/>
              <a:buNone/>
              <a:defRPr sz="4200">
                <a:solidFill>
                  <a:schemeClr val="dk1"/>
                </a:solidFill>
              </a:defRPr>
            </a:lvl5pPr>
            <a:lvl6pPr lvl="5" rtl="0">
              <a:spcBef>
                <a:spcPts val="0"/>
              </a:spcBef>
              <a:spcAft>
                <a:spcPts val="0"/>
              </a:spcAft>
              <a:buClr>
                <a:schemeClr val="dk1"/>
              </a:buClr>
              <a:buSzPts val="4200"/>
              <a:buNone/>
              <a:defRPr sz="4200">
                <a:solidFill>
                  <a:schemeClr val="dk1"/>
                </a:solidFill>
              </a:defRPr>
            </a:lvl6pPr>
            <a:lvl7pPr lvl="6" rtl="0">
              <a:spcBef>
                <a:spcPts val="0"/>
              </a:spcBef>
              <a:spcAft>
                <a:spcPts val="0"/>
              </a:spcAft>
              <a:buClr>
                <a:schemeClr val="dk1"/>
              </a:buClr>
              <a:buSzPts val="4200"/>
              <a:buNone/>
              <a:defRPr sz="4200">
                <a:solidFill>
                  <a:schemeClr val="dk1"/>
                </a:solidFill>
              </a:defRPr>
            </a:lvl7pPr>
            <a:lvl8pPr lvl="7" rtl="0">
              <a:spcBef>
                <a:spcPts val="0"/>
              </a:spcBef>
              <a:spcAft>
                <a:spcPts val="0"/>
              </a:spcAft>
              <a:buClr>
                <a:schemeClr val="dk1"/>
              </a:buClr>
              <a:buSzPts val="4200"/>
              <a:buNone/>
              <a:defRPr sz="4200">
                <a:solidFill>
                  <a:schemeClr val="dk1"/>
                </a:solidFill>
              </a:defRPr>
            </a:lvl8pPr>
            <a:lvl9pPr lvl="8" rtl="0">
              <a:spcBef>
                <a:spcPts val="0"/>
              </a:spcBef>
              <a:spcAft>
                <a:spcPts val="0"/>
              </a:spcAft>
              <a:buClr>
                <a:schemeClr val="dk1"/>
              </a:buClr>
              <a:buSzPts val="4200"/>
              <a:buNone/>
              <a:defRPr sz="4200">
                <a:solidFill>
                  <a:schemeClr val="dk1"/>
                </a:solidFill>
              </a:defRPr>
            </a:lvl9pPr>
          </a:lstStyle>
          <a:p>
            <a:endParaRPr/>
          </a:p>
        </p:txBody>
      </p:sp>
      <p:sp>
        <p:nvSpPr>
          <p:cNvPr id="545" name="Google Shape;545;p17"/>
          <p:cNvSpPr txBox="1">
            <a:spLocks noGrp="1"/>
          </p:cNvSpPr>
          <p:nvPr>
            <p:ph type="subTitle" idx="4"/>
          </p:nvPr>
        </p:nvSpPr>
        <p:spPr>
          <a:xfrm>
            <a:off x="5005675" y="3718225"/>
            <a:ext cx="2976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None/>
              <a:defRPr sz="1400">
                <a:solidFill>
                  <a:schemeClr val="accent4"/>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546" name="Google Shape;546;p17"/>
          <p:cNvGrpSpPr/>
          <p:nvPr/>
        </p:nvGrpSpPr>
        <p:grpSpPr>
          <a:xfrm>
            <a:off x="6538847" y="-343124"/>
            <a:ext cx="4088223" cy="2704813"/>
            <a:chOff x="6538847" y="-343124"/>
            <a:chExt cx="4088223" cy="2704813"/>
          </a:xfrm>
        </p:grpSpPr>
        <p:sp>
          <p:nvSpPr>
            <p:cNvPr id="547" name="Google Shape;547;p17"/>
            <p:cNvSpPr/>
            <p:nvPr/>
          </p:nvSpPr>
          <p:spPr>
            <a:xfrm>
              <a:off x="8453442" y="1225346"/>
              <a:ext cx="789127" cy="790218"/>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7"/>
            <p:cNvSpPr/>
            <p:nvPr/>
          </p:nvSpPr>
          <p:spPr>
            <a:xfrm>
              <a:off x="7934254" y="534186"/>
              <a:ext cx="2692816" cy="1654440"/>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7"/>
            <p:cNvSpPr/>
            <p:nvPr/>
          </p:nvSpPr>
          <p:spPr>
            <a:xfrm>
              <a:off x="9145692" y="1917596"/>
              <a:ext cx="443002" cy="444092"/>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7"/>
            <p:cNvSpPr/>
            <p:nvPr/>
          </p:nvSpPr>
          <p:spPr>
            <a:xfrm>
              <a:off x="8107317" y="188061"/>
              <a:ext cx="444092" cy="443002"/>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8293435" y="-338762"/>
              <a:ext cx="1295259" cy="1315949"/>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7242003" y="-331127"/>
              <a:ext cx="963280" cy="790218"/>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7068941" y="188061"/>
              <a:ext cx="1136343" cy="962190"/>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6538847" y="-343124"/>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amp; Credits">
  <p:cSld name="TITLE_1">
    <p:bg>
      <p:bgPr>
        <a:solidFill>
          <a:schemeClr val="accent1"/>
        </a:solidFill>
        <a:effectLst/>
      </p:bgPr>
    </p:bg>
    <p:spTree>
      <p:nvGrpSpPr>
        <p:cNvPr id="1" name="Shape 898"/>
        <p:cNvGrpSpPr/>
        <p:nvPr/>
      </p:nvGrpSpPr>
      <p:grpSpPr>
        <a:xfrm>
          <a:off x="0" y="0"/>
          <a:ext cx="0" cy="0"/>
          <a:chOff x="0" y="0"/>
          <a:chExt cx="0" cy="0"/>
        </a:xfrm>
      </p:grpSpPr>
      <p:sp>
        <p:nvSpPr>
          <p:cNvPr id="899" name="Google Shape;899;p29"/>
          <p:cNvSpPr txBox="1">
            <a:spLocks noGrp="1"/>
          </p:cNvSpPr>
          <p:nvPr>
            <p:ph type="ctrTitle"/>
          </p:nvPr>
        </p:nvSpPr>
        <p:spPr>
          <a:xfrm>
            <a:off x="990848" y="797200"/>
            <a:ext cx="3656400" cy="773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000"/>
              <a:buNone/>
              <a:defRPr sz="3000">
                <a:solidFill>
                  <a:schemeClr val="accent4"/>
                </a:solidFill>
              </a:defRPr>
            </a:lvl1pPr>
            <a:lvl2pPr lvl="1" rtl="0">
              <a:spcBef>
                <a:spcPts val="0"/>
              </a:spcBef>
              <a:spcAft>
                <a:spcPts val="0"/>
              </a:spcAft>
              <a:buClr>
                <a:schemeClr val="accent4"/>
              </a:buClr>
              <a:buSzPts val="3000"/>
              <a:buNone/>
              <a:defRPr sz="3000">
                <a:solidFill>
                  <a:schemeClr val="accent4"/>
                </a:solidFill>
              </a:defRPr>
            </a:lvl2pPr>
            <a:lvl3pPr lvl="2" rtl="0">
              <a:spcBef>
                <a:spcPts val="0"/>
              </a:spcBef>
              <a:spcAft>
                <a:spcPts val="0"/>
              </a:spcAft>
              <a:buClr>
                <a:schemeClr val="accent4"/>
              </a:buClr>
              <a:buSzPts val="3000"/>
              <a:buNone/>
              <a:defRPr sz="3000">
                <a:solidFill>
                  <a:schemeClr val="accent4"/>
                </a:solidFill>
              </a:defRPr>
            </a:lvl3pPr>
            <a:lvl4pPr lvl="3" rtl="0">
              <a:spcBef>
                <a:spcPts val="0"/>
              </a:spcBef>
              <a:spcAft>
                <a:spcPts val="0"/>
              </a:spcAft>
              <a:buClr>
                <a:schemeClr val="accent4"/>
              </a:buClr>
              <a:buSzPts val="3000"/>
              <a:buNone/>
              <a:defRPr sz="3000">
                <a:solidFill>
                  <a:schemeClr val="accent4"/>
                </a:solidFill>
              </a:defRPr>
            </a:lvl4pPr>
            <a:lvl5pPr lvl="4" rtl="0">
              <a:spcBef>
                <a:spcPts val="0"/>
              </a:spcBef>
              <a:spcAft>
                <a:spcPts val="0"/>
              </a:spcAft>
              <a:buClr>
                <a:schemeClr val="accent4"/>
              </a:buClr>
              <a:buSzPts val="3000"/>
              <a:buNone/>
              <a:defRPr sz="3000">
                <a:solidFill>
                  <a:schemeClr val="accent4"/>
                </a:solidFill>
              </a:defRPr>
            </a:lvl5pPr>
            <a:lvl6pPr lvl="5" rtl="0">
              <a:spcBef>
                <a:spcPts val="0"/>
              </a:spcBef>
              <a:spcAft>
                <a:spcPts val="0"/>
              </a:spcAft>
              <a:buClr>
                <a:schemeClr val="accent4"/>
              </a:buClr>
              <a:buSzPts val="3000"/>
              <a:buNone/>
              <a:defRPr sz="3000">
                <a:solidFill>
                  <a:schemeClr val="accent4"/>
                </a:solidFill>
              </a:defRPr>
            </a:lvl6pPr>
            <a:lvl7pPr lvl="6" rtl="0">
              <a:spcBef>
                <a:spcPts val="0"/>
              </a:spcBef>
              <a:spcAft>
                <a:spcPts val="0"/>
              </a:spcAft>
              <a:buClr>
                <a:schemeClr val="accent4"/>
              </a:buClr>
              <a:buSzPts val="3000"/>
              <a:buNone/>
              <a:defRPr sz="3000">
                <a:solidFill>
                  <a:schemeClr val="accent4"/>
                </a:solidFill>
              </a:defRPr>
            </a:lvl7pPr>
            <a:lvl8pPr lvl="7" rtl="0">
              <a:spcBef>
                <a:spcPts val="0"/>
              </a:spcBef>
              <a:spcAft>
                <a:spcPts val="0"/>
              </a:spcAft>
              <a:buClr>
                <a:schemeClr val="accent4"/>
              </a:buClr>
              <a:buSzPts val="3000"/>
              <a:buNone/>
              <a:defRPr sz="3000">
                <a:solidFill>
                  <a:schemeClr val="accent4"/>
                </a:solidFill>
              </a:defRPr>
            </a:lvl8pPr>
            <a:lvl9pPr lvl="8" rtl="0">
              <a:spcBef>
                <a:spcPts val="0"/>
              </a:spcBef>
              <a:spcAft>
                <a:spcPts val="0"/>
              </a:spcAft>
              <a:buClr>
                <a:schemeClr val="accent4"/>
              </a:buClr>
              <a:buSzPts val="3000"/>
              <a:buNone/>
              <a:defRPr sz="3000">
                <a:solidFill>
                  <a:schemeClr val="accent4"/>
                </a:solidFill>
              </a:defRPr>
            </a:lvl9pPr>
          </a:lstStyle>
          <a:p>
            <a:endParaRPr/>
          </a:p>
        </p:txBody>
      </p:sp>
      <p:sp>
        <p:nvSpPr>
          <p:cNvPr id="900" name="Google Shape;900;p29"/>
          <p:cNvSpPr txBox="1">
            <a:spLocks noGrp="1"/>
          </p:cNvSpPr>
          <p:nvPr>
            <p:ph type="subTitle" idx="1"/>
          </p:nvPr>
        </p:nvSpPr>
        <p:spPr>
          <a:xfrm>
            <a:off x="990850" y="1570600"/>
            <a:ext cx="3534000" cy="12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600"/>
              <a:buNone/>
              <a:defRPr sz="1600">
                <a:solidFill>
                  <a:schemeClr val="accent4"/>
                </a:solidFill>
              </a:defRPr>
            </a:lvl1pPr>
            <a:lvl2pPr lvl="1" rtl="0">
              <a:lnSpc>
                <a:spcPct val="100000"/>
              </a:lnSpc>
              <a:spcBef>
                <a:spcPts val="0"/>
              </a:spcBef>
              <a:spcAft>
                <a:spcPts val="0"/>
              </a:spcAft>
              <a:buClr>
                <a:schemeClr val="accent4"/>
              </a:buClr>
              <a:buSzPts val="1600"/>
              <a:buNone/>
              <a:defRPr sz="1600">
                <a:solidFill>
                  <a:schemeClr val="accent4"/>
                </a:solidFill>
              </a:defRPr>
            </a:lvl2pPr>
            <a:lvl3pPr lvl="2" rtl="0">
              <a:lnSpc>
                <a:spcPct val="100000"/>
              </a:lnSpc>
              <a:spcBef>
                <a:spcPts val="0"/>
              </a:spcBef>
              <a:spcAft>
                <a:spcPts val="0"/>
              </a:spcAft>
              <a:buClr>
                <a:schemeClr val="accent4"/>
              </a:buClr>
              <a:buSzPts val="1600"/>
              <a:buNone/>
              <a:defRPr sz="1600">
                <a:solidFill>
                  <a:schemeClr val="accent4"/>
                </a:solidFill>
              </a:defRPr>
            </a:lvl3pPr>
            <a:lvl4pPr lvl="3" rtl="0">
              <a:lnSpc>
                <a:spcPct val="100000"/>
              </a:lnSpc>
              <a:spcBef>
                <a:spcPts val="0"/>
              </a:spcBef>
              <a:spcAft>
                <a:spcPts val="0"/>
              </a:spcAft>
              <a:buClr>
                <a:schemeClr val="accent4"/>
              </a:buClr>
              <a:buSzPts val="1600"/>
              <a:buNone/>
              <a:defRPr sz="1600">
                <a:solidFill>
                  <a:schemeClr val="accent4"/>
                </a:solidFill>
              </a:defRPr>
            </a:lvl4pPr>
            <a:lvl5pPr lvl="4" rtl="0">
              <a:lnSpc>
                <a:spcPct val="100000"/>
              </a:lnSpc>
              <a:spcBef>
                <a:spcPts val="0"/>
              </a:spcBef>
              <a:spcAft>
                <a:spcPts val="0"/>
              </a:spcAft>
              <a:buClr>
                <a:schemeClr val="accent4"/>
              </a:buClr>
              <a:buSzPts val="1600"/>
              <a:buNone/>
              <a:defRPr sz="1600">
                <a:solidFill>
                  <a:schemeClr val="accent4"/>
                </a:solidFill>
              </a:defRPr>
            </a:lvl5pPr>
            <a:lvl6pPr lvl="5" rtl="0">
              <a:lnSpc>
                <a:spcPct val="100000"/>
              </a:lnSpc>
              <a:spcBef>
                <a:spcPts val="0"/>
              </a:spcBef>
              <a:spcAft>
                <a:spcPts val="0"/>
              </a:spcAft>
              <a:buClr>
                <a:schemeClr val="accent4"/>
              </a:buClr>
              <a:buSzPts val="1600"/>
              <a:buNone/>
              <a:defRPr sz="1600">
                <a:solidFill>
                  <a:schemeClr val="accent4"/>
                </a:solidFill>
              </a:defRPr>
            </a:lvl6pPr>
            <a:lvl7pPr lvl="6" rtl="0">
              <a:lnSpc>
                <a:spcPct val="100000"/>
              </a:lnSpc>
              <a:spcBef>
                <a:spcPts val="0"/>
              </a:spcBef>
              <a:spcAft>
                <a:spcPts val="0"/>
              </a:spcAft>
              <a:buClr>
                <a:schemeClr val="accent4"/>
              </a:buClr>
              <a:buSzPts val="1600"/>
              <a:buNone/>
              <a:defRPr sz="1600">
                <a:solidFill>
                  <a:schemeClr val="accent4"/>
                </a:solidFill>
              </a:defRPr>
            </a:lvl7pPr>
            <a:lvl8pPr lvl="7" rtl="0">
              <a:lnSpc>
                <a:spcPct val="100000"/>
              </a:lnSpc>
              <a:spcBef>
                <a:spcPts val="0"/>
              </a:spcBef>
              <a:spcAft>
                <a:spcPts val="0"/>
              </a:spcAft>
              <a:buClr>
                <a:schemeClr val="accent4"/>
              </a:buClr>
              <a:buSzPts val="1600"/>
              <a:buNone/>
              <a:defRPr sz="1600">
                <a:solidFill>
                  <a:schemeClr val="accent4"/>
                </a:solidFill>
              </a:defRPr>
            </a:lvl8pPr>
            <a:lvl9pPr lvl="8" rtl="0">
              <a:lnSpc>
                <a:spcPct val="100000"/>
              </a:lnSpc>
              <a:spcBef>
                <a:spcPts val="0"/>
              </a:spcBef>
              <a:spcAft>
                <a:spcPts val="0"/>
              </a:spcAft>
              <a:buClr>
                <a:schemeClr val="accent4"/>
              </a:buClr>
              <a:buSzPts val="1600"/>
              <a:buNone/>
              <a:defRPr sz="1600">
                <a:solidFill>
                  <a:schemeClr val="accent4"/>
                </a:solidFill>
              </a:defRPr>
            </a:lvl9pPr>
          </a:lstStyle>
          <a:p>
            <a:endParaRPr/>
          </a:p>
        </p:txBody>
      </p:sp>
      <p:grpSp>
        <p:nvGrpSpPr>
          <p:cNvPr id="901" name="Google Shape;901;p29"/>
          <p:cNvGrpSpPr/>
          <p:nvPr/>
        </p:nvGrpSpPr>
        <p:grpSpPr>
          <a:xfrm rot="10800000">
            <a:off x="5966100" y="-677253"/>
            <a:ext cx="6844138" cy="6498013"/>
            <a:chOff x="-1498057" y="-545690"/>
            <a:chExt cx="6844138" cy="6498013"/>
          </a:xfrm>
        </p:grpSpPr>
        <p:grpSp>
          <p:nvGrpSpPr>
            <p:cNvPr id="902" name="Google Shape;902;p29"/>
            <p:cNvGrpSpPr/>
            <p:nvPr/>
          </p:nvGrpSpPr>
          <p:grpSpPr>
            <a:xfrm>
              <a:off x="-1498057" y="-545690"/>
              <a:ext cx="6844138" cy="6498013"/>
              <a:chOff x="1046100" y="238125"/>
              <a:chExt cx="5491125" cy="5213425"/>
            </a:xfrm>
          </p:grpSpPr>
          <p:sp>
            <p:nvSpPr>
              <p:cNvPr id="903" name="Google Shape;903;p29"/>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9"/>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9"/>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9"/>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9"/>
              <p:cNvSpPr/>
              <p:nvPr/>
            </p:nvSpPr>
            <p:spPr>
              <a:xfrm>
                <a:off x="5479675" y="4663850"/>
                <a:ext cx="502150" cy="519625"/>
              </a:xfrm>
              <a:custGeom>
                <a:avLst/>
                <a:gdLst/>
                <a:ahLst/>
                <a:cxnLst/>
                <a:rect l="l" t="t" r="r" b="b"/>
                <a:pathLst>
                  <a:path w="20086" h="20785" extrusionOk="0">
                    <a:moveTo>
                      <a:pt x="7127" y="3284"/>
                    </a:moveTo>
                    <a:lnTo>
                      <a:pt x="16977" y="13309"/>
                    </a:lnTo>
                    <a:lnTo>
                      <a:pt x="12925" y="17640"/>
                    </a:lnTo>
                    <a:lnTo>
                      <a:pt x="3040" y="8035"/>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9"/>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9"/>
              <p:cNvSpPr/>
              <p:nvPr/>
            </p:nvSpPr>
            <p:spPr>
              <a:xfrm>
                <a:off x="1592750" y="4663850"/>
                <a:ext cx="502150" cy="519625"/>
              </a:xfrm>
              <a:custGeom>
                <a:avLst/>
                <a:gdLst/>
                <a:ahLst/>
                <a:cxnLst/>
                <a:rect l="l" t="t" r="r" b="b"/>
                <a:pathLst>
                  <a:path w="20086" h="20785" extrusionOk="0">
                    <a:moveTo>
                      <a:pt x="7162" y="3284"/>
                    </a:moveTo>
                    <a:lnTo>
                      <a:pt x="17012" y="13309"/>
                    </a:lnTo>
                    <a:lnTo>
                      <a:pt x="12960" y="17640"/>
                    </a:lnTo>
                    <a:lnTo>
                      <a:pt x="3075" y="8035"/>
                    </a:lnTo>
                    <a:lnTo>
                      <a:pt x="7162" y="3284"/>
                    </a:lnTo>
                    <a:close/>
                    <a:moveTo>
                      <a:pt x="7022" y="0"/>
                    </a:moveTo>
                    <a:lnTo>
                      <a:pt x="1" y="8174"/>
                    </a:lnTo>
                    <a:lnTo>
                      <a:pt x="13065" y="20784"/>
                    </a:lnTo>
                    <a:lnTo>
                      <a:pt x="20086" y="13274"/>
                    </a:lnTo>
                    <a:lnTo>
                      <a:pt x="702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9"/>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405675" y="1764600"/>
                <a:ext cx="633125" cy="634000"/>
              </a:xfrm>
              <a:custGeom>
                <a:avLst/>
                <a:gdLst/>
                <a:ahLst/>
                <a:cxnLst/>
                <a:rect l="l" t="t" r="r" b="b"/>
                <a:pathLst>
                  <a:path w="25325" h="25360" extrusionOk="0">
                    <a:moveTo>
                      <a:pt x="7126" y="3144"/>
                    </a:moveTo>
                    <a:lnTo>
                      <a:pt x="22216" y="18234"/>
                    </a:lnTo>
                    <a:lnTo>
                      <a:pt x="18234" y="22216"/>
                    </a:lnTo>
                    <a:lnTo>
                      <a:pt x="3144" y="7126"/>
                    </a:lnTo>
                    <a:lnTo>
                      <a:pt x="7126" y="3144"/>
                    </a:lnTo>
                    <a:close/>
                    <a:moveTo>
                      <a:pt x="7126" y="0"/>
                    </a:moveTo>
                    <a:lnTo>
                      <a:pt x="0" y="7126"/>
                    </a:lnTo>
                    <a:lnTo>
                      <a:pt x="18234" y="25360"/>
                    </a:lnTo>
                    <a:lnTo>
                      <a:pt x="25325" y="18234"/>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9"/>
              <p:cNvSpPr/>
              <p:nvPr/>
            </p:nvSpPr>
            <p:spPr>
              <a:xfrm>
                <a:off x="2989125" y="1210075"/>
                <a:ext cx="2160475" cy="1327375"/>
              </a:xfrm>
              <a:custGeom>
                <a:avLst/>
                <a:gdLst/>
                <a:ahLst/>
                <a:cxnLst/>
                <a:rect l="l" t="t" r="r" b="b"/>
                <a:pathLst>
                  <a:path w="86419" h="53095" extrusionOk="0">
                    <a:moveTo>
                      <a:pt x="23788" y="3109"/>
                    </a:moveTo>
                    <a:lnTo>
                      <a:pt x="45969" y="25325"/>
                    </a:lnTo>
                    <a:lnTo>
                      <a:pt x="57461" y="13868"/>
                    </a:lnTo>
                    <a:lnTo>
                      <a:pt x="66997" y="23404"/>
                    </a:lnTo>
                    <a:lnTo>
                      <a:pt x="63015" y="27351"/>
                    </a:lnTo>
                    <a:lnTo>
                      <a:pt x="57461" y="21832"/>
                    </a:lnTo>
                    <a:lnTo>
                      <a:pt x="49986" y="29307"/>
                    </a:lnTo>
                    <a:lnTo>
                      <a:pt x="62631" y="41987"/>
                    </a:lnTo>
                    <a:lnTo>
                      <a:pt x="79293" y="25325"/>
                    </a:lnTo>
                    <a:lnTo>
                      <a:pt x="83275" y="29307"/>
                    </a:lnTo>
                    <a:lnTo>
                      <a:pt x="62631" y="49951"/>
                    </a:lnTo>
                    <a:lnTo>
                      <a:pt x="23788" y="11073"/>
                    </a:lnTo>
                    <a:lnTo>
                      <a:pt x="7126" y="27735"/>
                    </a:lnTo>
                    <a:lnTo>
                      <a:pt x="3144" y="23753"/>
                    </a:lnTo>
                    <a:lnTo>
                      <a:pt x="23788" y="3109"/>
                    </a:lnTo>
                    <a:close/>
                    <a:moveTo>
                      <a:pt x="23788" y="0"/>
                    </a:moveTo>
                    <a:lnTo>
                      <a:pt x="0" y="23753"/>
                    </a:lnTo>
                    <a:lnTo>
                      <a:pt x="7126" y="30879"/>
                    </a:lnTo>
                    <a:lnTo>
                      <a:pt x="23788" y="14217"/>
                    </a:lnTo>
                    <a:lnTo>
                      <a:pt x="62631" y="53095"/>
                    </a:lnTo>
                    <a:lnTo>
                      <a:pt x="86419" y="29307"/>
                    </a:lnTo>
                    <a:lnTo>
                      <a:pt x="79293" y="22181"/>
                    </a:lnTo>
                    <a:lnTo>
                      <a:pt x="62631" y="38843"/>
                    </a:lnTo>
                    <a:lnTo>
                      <a:pt x="53095" y="29307"/>
                    </a:lnTo>
                    <a:lnTo>
                      <a:pt x="57461" y="24941"/>
                    </a:lnTo>
                    <a:lnTo>
                      <a:pt x="62980" y="30495"/>
                    </a:lnTo>
                    <a:lnTo>
                      <a:pt x="70106" y="23369"/>
                    </a:lnTo>
                    <a:lnTo>
                      <a:pt x="57461" y="10724"/>
                    </a:lnTo>
                    <a:lnTo>
                      <a:pt x="45969" y="22181"/>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9"/>
              <p:cNvSpPr/>
              <p:nvPr/>
            </p:nvSpPr>
            <p:spPr>
              <a:xfrm>
                <a:off x="2563825" y="1755850"/>
                <a:ext cx="920450" cy="781600"/>
              </a:xfrm>
              <a:custGeom>
                <a:avLst/>
                <a:gdLst/>
                <a:ahLst/>
                <a:cxnLst/>
                <a:rect l="l" t="t" r="r" b="b"/>
                <a:pathLst>
                  <a:path w="36818" h="31264" extrusionOk="0">
                    <a:moveTo>
                      <a:pt x="7092" y="3110"/>
                    </a:moveTo>
                    <a:lnTo>
                      <a:pt x="24138" y="20156"/>
                    </a:lnTo>
                    <a:lnTo>
                      <a:pt x="29692" y="14602"/>
                    </a:lnTo>
                    <a:lnTo>
                      <a:pt x="33674" y="18584"/>
                    </a:lnTo>
                    <a:lnTo>
                      <a:pt x="24138" y="28120"/>
                    </a:lnTo>
                    <a:lnTo>
                      <a:pt x="3110" y="7127"/>
                    </a:lnTo>
                    <a:lnTo>
                      <a:pt x="7092" y="3110"/>
                    </a:lnTo>
                    <a:close/>
                    <a:moveTo>
                      <a:pt x="7127" y="1"/>
                    </a:moveTo>
                    <a:lnTo>
                      <a:pt x="1" y="7127"/>
                    </a:lnTo>
                    <a:lnTo>
                      <a:pt x="24138" y="31264"/>
                    </a:lnTo>
                    <a:lnTo>
                      <a:pt x="36818" y="18584"/>
                    </a:lnTo>
                    <a:lnTo>
                      <a:pt x="29692" y="11458"/>
                    </a:lnTo>
                    <a:lnTo>
                      <a:pt x="24138" y="17012"/>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2989125" y="2320000"/>
                <a:ext cx="1049675" cy="772850"/>
              </a:xfrm>
              <a:custGeom>
                <a:avLst/>
                <a:gdLst/>
                <a:ahLst/>
                <a:cxnLst/>
                <a:rect l="l" t="t" r="r" b="b"/>
                <a:pathLst>
                  <a:path w="41987" h="30914" extrusionOk="0">
                    <a:moveTo>
                      <a:pt x="23788" y="3144"/>
                    </a:moveTo>
                    <a:lnTo>
                      <a:pt x="38878" y="18234"/>
                    </a:lnTo>
                    <a:lnTo>
                      <a:pt x="34896" y="22216"/>
                    </a:lnTo>
                    <a:lnTo>
                      <a:pt x="23788" y="11108"/>
                    </a:lnTo>
                    <a:lnTo>
                      <a:pt x="7126" y="27770"/>
                    </a:lnTo>
                    <a:lnTo>
                      <a:pt x="3144" y="23788"/>
                    </a:lnTo>
                    <a:lnTo>
                      <a:pt x="23788" y="3144"/>
                    </a:lnTo>
                    <a:close/>
                    <a:moveTo>
                      <a:pt x="23788" y="0"/>
                    </a:moveTo>
                    <a:lnTo>
                      <a:pt x="0" y="23788"/>
                    </a:lnTo>
                    <a:lnTo>
                      <a:pt x="7126" y="30914"/>
                    </a:lnTo>
                    <a:lnTo>
                      <a:pt x="23788" y="14252"/>
                    </a:lnTo>
                    <a:lnTo>
                      <a:pt x="34896" y="25360"/>
                    </a:lnTo>
                    <a:lnTo>
                      <a:pt x="41987" y="18234"/>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9"/>
              <p:cNvSpPr/>
              <p:nvPr/>
            </p:nvSpPr>
            <p:spPr>
              <a:xfrm>
                <a:off x="3405675" y="2597700"/>
                <a:ext cx="1188525" cy="910825"/>
              </a:xfrm>
              <a:custGeom>
                <a:avLst/>
                <a:gdLst/>
                <a:ahLst/>
                <a:cxnLst/>
                <a:rect l="l" t="t" r="r" b="b"/>
                <a:pathLst>
                  <a:path w="47541" h="36433" extrusionOk="0">
                    <a:moveTo>
                      <a:pt x="40450" y="3109"/>
                    </a:moveTo>
                    <a:lnTo>
                      <a:pt x="44432" y="7091"/>
                    </a:lnTo>
                    <a:lnTo>
                      <a:pt x="18234" y="33289"/>
                    </a:lnTo>
                    <a:lnTo>
                      <a:pt x="3144" y="18234"/>
                    </a:lnTo>
                    <a:lnTo>
                      <a:pt x="7126" y="14252"/>
                    </a:lnTo>
                    <a:lnTo>
                      <a:pt x="18234" y="25325"/>
                    </a:lnTo>
                    <a:lnTo>
                      <a:pt x="40450" y="3109"/>
                    </a:lnTo>
                    <a:close/>
                    <a:moveTo>
                      <a:pt x="40415" y="0"/>
                    </a:moveTo>
                    <a:lnTo>
                      <a:pt x="18234" y="22216"/>
                    </a:lnTo>
                    <a:lnTo>
                      <a:pt x="7126" y="11108"/>
                    </a:lnTo>
                    <a:lnTo>
                      <a:pt x="0" y="18234"/>
                    </a:lnTo>
                    <a:lnTo>
                      <a:pt x="18234" y="36433"/>
                    </a:lnTo>
                    <a:lnTo>
                      <a:pt x="47541" y="7126"/>
                    </a:lnTo>
                    <a:lnTo>
                      <a:pt x="4041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9"/>
              <p:cNvSpPr/>
              <p:nvPr/>
            </p:nvSpPr>
            <p:spPr>
              <a:xfrm>
                <a:off x="3127975" y="3153100"/>
                <a:ext cx="494275" cy="494275"/>
              </a:xfrm>
              <a:custGeom>
                <a:avLst/>
                <a:gdLst/>
                <a:ahLst/>
                <a:cxnLst/>
                <a:rect l="l" t="t" r="r" b="b"/>
                <a:pathLst>
                  <a:path w="19771" h="19771" extrusionOk="0">
                    <a:moveTo>
                      <a:pt x="7126" y="3109"/>
                    </a:moveTo>
                    <a:lnTo>
                      <a:pt x="16662" y="12645"/>
                    </a:lnTo>
                    <a:lnTo>
                      <a:pt x="12680" y="16627"/>
                    </a:lnTo>
                    <a:lnTo>
                      <a:pt x="3144" y="7126"/>
                    </a:lnTo>
                    <a:lnTo>
                      <a:pt x="7126" y="3109"/>
                    </a:lnTo>
                    <a:close/>
                    <a:moveTo>
                      <a:pt x="7126" y="0"/>
                    </a:moveTo>
                    <a:lnTo>
                      <a:pt x="0" y="7126"/>
                    </a:lnTo>
                    <a:lnTo>
                      <a:pt x="12680" y="19771"/>
                    </a:lnTo>
                    <a:lnTo>
                      <a:pt x="19771" y="12645"/>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9"/>
              <p:cNvSpPr/>
              <p:nvPr/>
            </p:nvSpPr>
            <p:spPr>
              <a:xfrm>
                <a:off x="4654450" y="2458850"/>
                <a:ext cx="772850" cy="771975"/>
              </a:xfrm>
              <a:custGeom>
                <a:avLst/>
                <a:gdLst/>
                <a:ahLst/>
                <a:cxnLst/>
                <a:rect l="l" t="t" r="r" b="b"/>
                <a:pathLst>
                  <a:path w="30914" h="30879" extrusionOk="0">
                    <a:moveTo>
                      <a:pt x="7126" y="3144"/>
                    </a:moveTo>
                    <a:lnTo>
                      <a:pt x="27770" y="23788"/>
                    </a:lnTo>
                    <a:lnTo>
                      <a:pt x="23788" y="27770"/>
                    </a:lnTo>
                    <a:lnTo>
                      <a:pt x="3144" y="7126"/>
                    </a:lnTo>
                    <a:lnTo>
                      <a:pt x="7126" y="3144"/>
                    </a:lnTo>
                    <a:close/>
                    <a:moveTo>
                      <a:pt x="7126" y="0"/>
                    </a:moveTo>
                    <a:lnTo>
                      <a:pt x="0" y="7126"/>
                    </a:lnTo>
                    <a:lnTo>
                      <a:pt x="23788" y="30879"/>
                    </a:lnTo>
                    <a:lnTo>
                      <a:pt x="30914" y="23788"/>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9"/>
              <p:cNvSpPr/>
              <p:nvPr/>
            </p:nvSpPr>
            <p:spPr>
              <a:xfrm>
                <a:off x="4238775" y="2875400"/>
                <a:ext cx="1188525" cy="910825"/>
              </a:xfrm>
              <a:custGeom>
                <a:avLst/>
                <a:gdLst/>
                <a:ahLst/>
                <a:cxnLst/>
                <a:rect l="l" t="t" r="r" b="b"/>
                <a:pathLst>
                  <a:path w="47541" h="36433" extrusionOk="0">
                    <a:moveTo>
                      <a:pt x="18199" y="3109"/>
                    </a:moveTo>
                    <a:lnTo>
                      <a:pt x="44397" y="29307"/>
                    </a:lnTo>
                    <a:lnTo>
                      <a:pt x="40415" y="33289"/>
                    </a:lnTo>
                    <a:lnTo>
                      <a:pt x="29307" y="22181"/>
                    </a:lnTo>
                    <a:lnTo>
                      <a:pt x="18199" y="33289"/>
                    </a:lnTo>
                    <a:lnTo>
                      <a:pt x="14217" y="29307"/>
                    </a:lnTo>
                    <a:lnTo>
                      <a:pt x="25325" y="18199"/>
                    </a:lnTo>
                    <a:lnTo>
                      <a:pt x="18199" y="11108"/>
                    </a:lnTo>
                    <a:lnTo>
                      <a:pt x="7091" y="22181"/>
                    </a:lnTo>
                    <a:lnTo>
                      <a:pt x="3109" y="18199"/>
                    </a:lnTo>
                    <a:lnTo>
                      <a:pt x="18199" y="3109"/>
                    </a:lnTo>
                    <a:close/>
                    <a:moveTo>
                      <a:pt x="18199" y="0"/>
                    </a:moveTo>
                    <a:lnTo>
                      <a:pt x="0" y="18199"/>
                    </a:lnTo>
                    <a:lnTo>
                      <a:pt x="7126" y="25325"/>
                    </a:lnTo>
                    <a:lnTo>
                      <a:pt x="18199" y="14217"/>
                    </a:lnTo>
                    <a:lnTo>
                      <a:pt x="22181" y="18199"/>
                    </a:lnTo>
                    <a:lnTo>
                      <a:pt x="11108" y="29307"/>
                    </a:lnTo>
                    <a:lnTo>
                      <a:pt x="18199" y="36433"/>
                    </a:lnTo>
                    <a:lnTo>
                      <a:pt x="29307" y="25325"/>
                    </a:lnTo>
                    <a:lnTo>
                      <a:pt x="40415" y="36433"/>
                    </a:lnTo>
                    <a:lnTo>
                      <a:pt x="47541" y="29307"/>
                    </a:lnTo>
                    <a:lnTo>
                      <a:pt x="1819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9"/>
              <p:cNvSpPr/>
              <p:nvPr/>
            </p:nvSpPr>
            <p:spPr>
              <a:xfrm>
                <a:off x="3961075" y="3429925"/>
                <a:ext cx="1188525" cy="911700"/>
              </a:xfrm>
              <a:custGeom>
                <a:avLst/>
                <a:gdLst/>
                <a:ahLst/>
                <a:cxnLst/>
                <a:rect l="l" t="t" r="r" b="b"/>
                <a:pathLst>
                  <a:path w="47541" h="36468" extrusionOk="0">
                    <a:moveTo>
                      <a:pt x="7091" y="3179"/>
                    </a:moveTo>
                    <a:lnTo>
                      <a:pt x="29307" y="25360"/>
                    </a:lnTo>
                    <a:lnTo>
                      <a:pt x="40415" y="14287"/>
                    </a:lnTo>
                    <a:lnTo>
                      <a:pt x="44397" y="18269"/>
                    </a:lnTo>
                    <a:lnTo>
                      <a:pt x="29307" y="33324"/>
                    </a:lnTo>
                    <a:lnTo>
                      <a:pt x="3109" y="7126"/>
                    </a:lnTo>
                    <a:lnTo>
                      <a:pt x="7091" y="3179"/>
                    </a:lnTo>
                    <a:close/>
                    <a:moveTo>
                      <a:pt x="7091" y="0"/>
                    </a:moveTo>
                    <a:lnTo>
                      <a:pt x="0" y="7126"/>
                    </a:lnTo>
                    <a:lnTo>
                      <a:pt x="29307" y="36468"/>
                    </a:lnTo>
                    <a:lnTo>
                      <a:pt x="47541" y="18234"/>
                    </a:lnTo>
                    <a:lnTo>
                      <a:pt x="40415" y="11108"/>
                    </a:lnTo>
                    <a:lnTo>
                      <a:pt x="29307" y="22216"/>
                    </a:lnTo>
                    <a:lnTo>
                      <a:pt x="709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9"/>
              <p:cNvSpPr/>
              <p:nvPr/>
            </p:nvSpPr>
            <p:spPr>
              <a:xfrm>
                <a:off x="2573425" y="3429925"/>
                <a:ext cx="633150" cy="634000"/>
              </a:xfrm>
              <a:custGeom>
                <a:avLst/>
                <a:gdLst/>
                <a:ahLst/>
                <a:cxnLst/>
                <a:rect l="l" t="t" r="r" b="b"/>
                <a:pathLst>
                  <a:path w="25326" h="25360" extrusionOk="0">
                    <a:moveTo>
                      <a:pt x="18200" y="3144"/>
                    </a:moveTo>
                    <a:lnTo>
                      <a:pt x="22182" y="7126"/>
                    </a:lnTo>
                    <a:lnTo>
                      <a:pt x="7092" y="22216"/>
                    </a:lnTo>
                    <a:lnTo>
                      <a:pt x="3110" y="18234"/>
                    </a:lnTo>
                    <a:lnTo>
                      <a:pt x="18200" y="3144"/>
                    </a:lnTo>
                    <a:close/>
                    <a:moveTo>
                      <a:pt x="18200" y="0"/>
                    </a:moveTo>
                    <a:lnTo>
                      <a:pt x="1" y="18234"/>
                    </a:lnTo>
                    <a:lnTo>
                      <a:pt x="7092" y="25360"/>
                    </a:lnTo>
                    <a:lnTo>
                      <a:pt x="25326" y="7126"/>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9"/>
              <p:cNvSpPr/>
              <p:nvPr/>
            </p:nvSpPr>
            <p:spPr>
              <a:xfrm>
                <a:off x="3961075" y="2320000"/>
                <a:ext cx="355425" cy="356300"/>
              </a:xfrm>
              <a:custGeom>
                <a:avLst/>
                <a:gdLst/>
                <a:ahLst/>
                <a:cxnLst/>
                <a:rect l="l" t="t" r="r" b="b"/>
                <a:pathLst>
                  <a:path w="14217" h="14252" extrusionOk="0">
                    <a:moveTo>
                      <a:pt x="7091" y="3144"/>
                    </a:moveTo>
                    <a:lnTo>
                      <a:pt x="11073" y="7126"/>
                    </a:lnTo>
                    <a:lnTo>
                      <a:pt x="7091" y="11108"/>
                    </a:lnTo>
                    <a:lnTo>
                      <a:pt x="3109" y="7126"/>
                    </a:lnTo>
                    <a:lnTo>
                      <a:pt x="7091" y="3144"/>
                    </a:lnTo>
                    <a:close/>
                    <a:moveTo>
                      <a:pt x="7091" y="0"/>
                    </a:moveTo>
                    <a:lnTo>
                      <a:pt x="0" y="7126"/>
                    </a:lnTo>
                    <a:lnTo>
                      <a:pt x="7091" y="14252"/>
                    </a:lnTo>
                    <a:lnTo>
                      <a:pt x="14217" y="7126"/>
                    </a:lnTo>
                    <a:lnTo>
                      <a:pt x="7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9"/>
              <p:cNvSpPr/>
              <p:nvPr/>
            </p:nvSpPr>
            <p:spPr>
              <a:xfrm>
                <a:off x="3544525" y="3568775"/>
                <a:ext cx="356300" cy="356300"/>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9"/>
              <p:cNvSpPr/>
              <p:nvPr/>
            </p:nvSpPr>
            <p:spPr>
              <a:xfrm>
                <a:off x="3127975" y="3707625"/>
                <a:ext cx="1049675" cy="772850"/>
              </a:xfrm>
              <a:custGeom>
                <a:avLst/>
                <a:gdLst/>
                <a:ahLst/>
                <a:cxnLst/>
                <a:rect l="l" t="t" r="r" b="b"/>
                <a:pathLst>
                  <a:path w="41987" h="30914" extrusionOk="0">
                    <a:moveTo>
                      <a:pt x="7126" y="3144"/>
                    </a:moveTo>
                    <a:lnTo>
                      <a:pt x="23753" y="19806"/>
                    </a:lnTo>
                    <a:lnTo>
                      <a:pt x="34861" y="8698"/>
                    </a:lnTo>
                    <a:lnTo>
                      <a:pt x="38843" y="12680"/>
                    </a:lnTo>
                    <a:lnTo>
                      <a:pt x="23753"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9"/>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9"/>
              <p:cNvSpPr/>
              <p:nvPr/>
            </p:nvSpPr>
            <p:spPr>
              <a:xfrm>
                <a:off x="3812600" y="412417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9"/>
              <p:cNvSpPr/>
              <p:nvPr/>
            </p:nvSpPr>
            <p:spPr>
              <a:xfrm>
                <a:off x="2711425" y="3985325"/>
                <a:ext cx="633125" cy="495150"/>
              </a:xfrm>
              <a:custGeom>
                <a:avLst/>
                <a:gdLst/>
                <a:ahLst/>
                <a:cxnLst/>
                <a:rect l="l" t="t" r="r" b="b"/>
                <a:pathLst>
                  <a:path w="25325" h="19806" extrusionOk="0">
                    <a:moveTo>
                      <a:pt x="12680" y="3144"/>
                    </a:moveTo>
                    <a:lnTo>
                      <a:pt x="22216" y="12680"/>
                    </a:lnTo>
                    <a:lnTo>
                      <a:pt x="18234" y="16662"/>
                    </a:lnTo>
                    <a:lnTo>
                      <a:pt x="12680" y="11108"/>
                    </a:lnTo>
                    <a:lnTo>
                      <a:pt x="7126" y="16662"/>
                    </a:lnTo>
                    <a:lnTo>
                      <a:pt x="3144" y="12680"/>
                    </a:lnTo>
                    <a:lnTo>
                      <a:pt x="12680" y="3144"/>
                    </a:lnTo>
                    <a:close/>
                    <a:moveTo>
                      <a:pt x="12680" y="0"/>
                    </a:moveTo>
                    <a:lnTo>
                      <a:pt x="0" y="12680"/>
                    </a:lnTo>
                    <a:lnTo>
                      <a:pt x="7126" y="19806"/>
                    </a:lnTo>
                    <a:lnTo>
                      <a:pt x="12680" y="14252"/>
                    </a:lnTo>
                    <a:lnTo>
                      <a:pt x="18234" y="19806"/>
                    </a:lnTo>
                    <a:lnTo>
                      <a:pt x="25325" y="12680"/>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9"/>
              <p:cNvSpPr/>
              <p:nvPr/>
            </p:nvSpPr>
            <p:spPr>
              <a:xfrm>
                <a:off x="4654450" y="1224900"/>
                <a:ext cx="772850" cy="622675"/>
              </a:xfrm>
              <a:custGeom>
                <a:avLst/>
                <a:gdLst/>
                <a:ahLst/>
                <a:cxnLst/>
                <a:rect l="l" t="t" r="r" b="b"/>
                <a:pathLst>
                  <a:path w="30914" h="24907" extrusionOk="0">
                    <a:moveTo>
                      <a:pt x="12331" y="3110"/>
                    </a:moveTo>
                    <a:lnTo>
                      <a:pt x="27735" y="17746"/>
                    </a:lnTo>
                    <a:lnTo>
                      <a:pt x="23788" y="21763"/>
                    </a:lnTo>
                    <a:lnTo>
                      <a:pt x="12331" y="10480"/>
                    </a:lnTo>
                    <a:lnTo>
                      <a:pt x="7091" y="15999"/>
                    </a:lnTo>
                    <a:lnTo>
                      <a:pt x="3144" y="12087"/>
                    </a:lnTo>
                    <a:lnTo>
                      <a:pt x="12331" y="3110"/>
                    </a:lnTo>
                    <a:close/>
                    <a:moveTo>
                      <a:pt x="12296" y="1"/>
                    </a:moveTo>
                    <a:lnTo>
                      <a:pt x="0" y="12052"/>
                    </a:lnTo>
                    <a:lnTo>
                      <a:pt x="7161" y="19213"/>
                    </a:lnTo>
                    <a:lnTo>
                      <a:pt x="12401" y="13659"/>
                    </a:lnTo>
                    <a:lnTo>
                      <a:pt x="23788" y="24907"/>
                    </a:lnTo>
                    <a:lnTo>
                      <a:pt x="30914" y="17676"/>
                    </a:lnTo>
                    <a:lnTo>
                      <a:pt x="122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9"/>
              <p:cNvSpPr/>
              <p:nvPr/>
            </p:nvSpPr>
            <p:spPr>
              <a:xfrm>
                <a:off x="3127975" y="932375"/>
                <a:ext cx="356300" cy="355425"/>
              </a:xfrm>
              <a:custGeom>
                <a:avLst/>
                <a:gdLst/>
                <a:ahLst/>
                <a:cxnLst/>
                <a:rect l="l" t="t" r="r" b="b"/>
                <a:pathLst>
                  <a:path w="14252" h="14217" extrusionOk="0">
                    <a:moveTo>
                      <a:pt x="7126" y="3109"/>
                    </a:moveTo>
                    <a:lnTo>
                      <a:pt x="11108" y="7126"/>
                    </a:lnTo>
                    <a:lnTo>
                      <a:pt x="7126" y="11108"/>
                    </a:lnTo>
                    <a:lnTo>
                      <a:pt x="3144" y="7126"/>
                    </a:lnTo>
                    <a:lnTo>
                      <a:pt x="7126" y="3109"/>
                    </a:lnTo>
                    <a:close/>
                    <a:moveTo>
                      <a:pt x="7126" y="0"/>
                    </a:moveTo>
                    <a:lnTo>
                      <a:pt x="0" y="7126"/>
                    </a:lnTo>
                    <a:lnTo>
                      <a:pt x="7126" y="14217"/>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9"/>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9"/>
              <p:cNvSpPr/>
              <p:nvPr/>
            </p:nvSpPr>
            <p:spPr>
              <a:xfrm>
                <a:off x="1046100" y="1764600"/>
                <a:ext cx="771975" cy="772850"/>
              </a:xfrm>
              <a:custGeom>
                <a:avLst/>
                <a:gdLst/>
                <a:ahLst/>
                <a:cxnLst/>
                <a:rect l="l" t="t" r="r" b="b"/>
                <a:pathLst>
                  <a:path w="30879" h="30914" extrusionOk="0">
                    <a:moveTo>
                      <a:pt x="23788" y="3144"/>
                    </a:moveTo>
                    <a:lnTo>
                      <a:pt x="27770" y="7126"/>
                    </a:lnTo>
                    <a:lnTo>
                      <a:pt x="7126" y="27770"/>
                    </a:lnTo>
                    <a:lnTo>
                      <a:pt x="3144" y="23788"/>
                    </a:lnTo>
                    <a:lnTo>
                      <a:pt x="23788" y="3144"/>
                    </a:lnTo>
                    <a:close/>
                    <a:moveTo>
                      <a:pt x="23788" y="0"/>
                    </a:moveTo>
                    <a:lnTo>
                      <a:pt x="0" y="23788"/>
                    </a:lnTo>
                    <a:lnTo>
                      <a:pt x="7126" y="30914"/>
                    </a:lnTo>
                    <a:lnTo>
                      <a:pt x="30879"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9"/>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9"/>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9"/>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9"/>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9"/>
              <p:cNvSpPr/>
              <p:nvPr/>
            </p:nvSpPr>
            <p:spPr>
              <a:xfrm>
                <a:off x="2018025" y="2042300"/>
                <a:ext cx="633150" cy="634000"/>
              </a:xfrm>
              <a:custGeom>
                <a:avLst/>
                <a:gdLst/>
                <a:ahLst/>
                <a:cxnLst/>
                <a:rect l="l" t="t" r="r" b="b"/>
                <a:pathLst>
                  <a:path w="25326" h="25360" extrusionOk="0">
                    <a:moveTo>
                      <a:pt x="18235" y="3144"/>
                    </a:moveTo>
                    <a:lnTo>
                      <a:pt x="22217" y="7126"/>
                    </a:lnTo>
                    <a:lnTo>
                      <a:pt x="7092" y="22216"/>
                    </a:lnTo>
                    <a:lnTo>
                      <a:pt x="3110" y="18234"/>
                    </a:lnTo>
                    <a:lnTo>
                      <a:pt x="18235" y="3144"/>
                    </a:lnTo>
                    <a:close/>
                    <a:moveTo>
                      <a:pt x="18200" y="0"/>
                    </a:moveTo>
                    <a:lnTo>
                      <a:pt x="1" y="18234"/>
                    </a:lnTo>
                    <a:lnTo>
                      <a:pt x="7092" y="25360"/>
                    </a:lnTo>
                    <a:lnTo>
                      <a:pt x="25326" y="7126"/>
                    </a:lnTo>
                    <a:lnTo>
                      <a:pt x="18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9"/>
              <p:cNvSpPr/>
              <p:nvPr/>
            </p:nvSpPr>
            <p:spPr>
              <a:xfrm>
                <a:off x="2294875" y="2320000"/>
                <a:ext cx="772850" cy="634000"/>
              </a:xfrm>
              <a:custGeom>
                <a:avLst/>
                <a:gdLst/>
                <a:ahLst/>
                <a:cxnLst/>
                <a:rect l="l" t="t" r="r" b="b"/>
                <a:pathLst>
                  <a:path w="30914" h="25360" extrusionOk="0">
                    <a:moveTo>
                      <a:pt x="18234" y="3144"/>
                    </a:moveTo>
                    <a:lnTo>
                      <a:pt x="27770" y="12680"/>
                    </a:lnTo>
                    <a:lnTo>
                      <a:pt x="23788" y="16662"/>
                    </a:lnTo>
                    <a:lnTo>
                      <a:pt x="18234" y="11108"/>
                    </a:lnTo>
                    <a:lnTo>
                      <a:pt x="7126" y="22216"/>
                    </a:lnTo>
                    <a:lnTo>
                      <a:pt x="3144" y="18234"/>
                    </a:lnTo>
                    <a:lnTo>
                      <a:pt x="18234" y="3144"/>
                    </a:lnTo>
                    <a:close/>
                    <a:moveTo>
                      <a:pt x="18234" y="0"/>
                    </a:moveTo>
                    <a:lnTo>
                      <a:pt x="0" y="18234"/>
                    </a:lnTo>
                    <a:lnTo>
                      <a:pt x="7126" y="25360"/>
                    </a:lnTo>
                    <a:lnTo>
                      <a:pt x="18234" y="14252"/>
                    </a:lnTo>
                    <a:lnTo>
                      <a:pt x="23788" y="19806"/>
                    </a:lnTo>
                    <a:lnTo>
                      <a:pt x="30914" y="12645"/>
                    </a:lnTo>
                    <a:lnTo>
                      <a:pt x="182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9"/>
              <p:cNvSpPr/>
              <p:nvPr/>
            </p:nvSpPr>
            <p:spPr>
              <a:xfrm>
                <a:off x="2017175" y="3014250"/>
                <a:ext cx="624400" cy="763250"/>
              </a:xfrm>
              <a:custGeom>
                <a:avLst/>
                <a:gdLst/>
                <a:ahLst/>
                <a:cxnLst/>
                <a:rect l="l" t="t" r="r" b="b"/>
                <a:pathLst>
                  <a:path w="24976" h="30530" extrusionOk="0">
                    <a:moveTo>
                      <a:pt x="12680" y="3109"/>
                    </a:moveTo>
                    <a:lnTo>
                      <a:pt x="16662" y="7091"/>
                    </a:lnTo>
                    <a:lnTo>
                      <a:pt x="11108" y="12645"/>
                    </a:lnTo>
                    <a:lnTo>
                      <a:pt x="21867" y="23404"/>
                    </a:lnTo>
                    <a:lnTo>
                      <a:pt x="17885" y="27386"/>
                    </a:lnTo>
                    <a:lnTo>
                      <a:pt x="3144" y="12645"/>
                    </a:lnTo>
                    <a:lnTo>
                      <a:pt x="12680" y="3109"/>
                    </a:lnTo>
                    <a:close/>
                    <a:moveTo>
                      <a:pt x="12680" y="0"/>
                    </a:moveTo>
                    <a:lnTo>
                      <a:pt x="0" y="12645"/>
                    </a:lnTo>
                    <a:lnTo>
                      <a:pt x="17885" y="30530"/>
                    </a:lnTo>
                    <a:lnTo>
                      <a:pt x="24976" y="23404"/>
                    </a:lnTo>
                    <a:lnTo>
                      <a:pt x="14252" y="12680"/>
                    </a:lnTo>
                    <a:lnTo>
                      <a:pt x="19806" y="7126"/>
                    </a:lnTo>
                    <a:lnTo>
                      <a:pt x="1268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9"/>
              <p:cNvSpPr/>
              <p:nvPr/>
            </p:nvSpPr>
            <p:spPr>
              <a:xfrm>
                <a:off x="2573425" y="2875400"/>
                <a:ext cx="494300" cy="633125"/>
              </a:xfrm>
              <a:custGeom>
                <a:avLst/>
                <a:gdLst/>
                <a:ahLst/>
                <a:cxnLst/>
                <a:rect l="l" t="t" r="r" b="b"/>
                <a:pathLst>
                  <a:path w="19772" h="25325" extrusionOk="0">
                    <a:moveTo>
                      <a:pt x="7092" y="3144"/>
                    </a:moveTo>
                    <a:lnTo>
                      <a:pt x="16628" y="12680"/>
                    </a:lnTo>
                    <a:lnTo>
                      <a:pt x="7092" y="22181"/>
                    </a:lnTo>
                    <a:lnTo>
                      <a:pt x="3110" y="18199"/>
                    </a:lnTo>
                    <a:lnTo>
                      <a:pt x="8664" y="12680"/>
                    </a:lnTo>
                    <a:lnTo>
                      <a:pt x="3110" y="7126"/>
                    </a:lnTo>
                    <a:lnTo>
                      <a:pt x="7092" y="3144"/>
                    </a:lnTo>
                    <a:close/>
                    <a:moveTo>
                      <a:pt x="7092" y="0"/>
                    </a:moveTo>
                    <a:lnTo>
                      <a:pt x="1" y="7126"/>
                    </a:lnTo>
                    <a:lnTo>
                      <a:pt x="5520" y="12680"/>
                    </a:lnTo>
                    <a:lnTo>
                      <a:pt x="1" y="18199"/>
                    </a:lnTo>
                    <a:lnTo>
                      <a:pt x="7092" y="25325"/>
                    </a:lnTo>
                    <a:lnTo>
                      <a:pt x="19772" y="12645"/>
                    </a:lnTo>
                    <a:lnTo>
                      <a:pt x="709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9"/>
              <p:cNvSpPr/>
              <p:nvPr/>
            </p:nvSpPr>
            <p:spPr>
              <a:xfrm>
                <a:off x="2165625" y="3985325"/>
                <a:ext cx="485550" cy="485550"/>
              </a:xfrm>
              <a:custGeom>
                <a:avLst/>
                <a:gdLst/>
                <a:ahLst/>
                <a:cxnLst/>
                <a:rect l="l" t="t" r="r" b="b"/>
                <a:pathLst>
                  <a:path w="19422" h="19422" extrusionOk="0">
                    <a:moveTo>
                      <a:pt x="12331" y="3144"/>
                    </a:moveTo>
                    <a:lnTo>
                      <a:pt x="16313" y="7126"/>
                    </a:lnTo>
                    <a:lnTo>
                      <a:pt x="7126" y="16278"/>
                    </a:lnTo>
                    <a:lnTo>
                      <a:pt x="3144" y="12296"/>
                    </a:lnTo>
                    <a:lnTo>
                      <a:pt x="12331" y="3144"/>
                    </a:lnTo>
                    <a:close/>
                    <a:moveTo>
                      <a:pt x="12296" y="0"/>
                    </a:moveTo>
                    <a:lnTo>
                      <a:pt x="0" y="12296"/>
                    </a:lnTo>
                    <a:lnTo>
                      <a:pt x="7126" y="19422"/>
                    </a:lnTo>
                    <a:lnTo>
                      <a:pt x="19422" y="7126"/>
                    </a:lnTo>
                    <a:lnTo>
                      <a:pt x="122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9"/>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9"/>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9"/>
              <p:cNvSpPr/>
              <p:nvPr/>
            </p:nvSpPr>
            <p:spPr>
              <a:xfrm>
                <a:off x="3276425" y="4395750"/>
                <a:ext cx="1040075" cy="1055800"/>
              </a:xfrm>
              <a:custGeom>
                <a:avLst/>
                <a:gdLst/>
                <a:ahLst/>
                <a:cxnLst/>
                <a:rect l="l" t="t" r="r" b="b"/>
                <a:pathLst>
                  <a:path w="41603" h="42232" extrusionOk="0">
                    <a:moveTo>
                      <a:pt x="7126" y="3249"/>
                    </a:moveTo>
                    <a:lnTo>
                      <a:pt x="38494" y="35106"/>
                    </a:lnTo>
                    <a:lnTo>
                      <a:pt x="34477" y="39088"/>
                    </a:lnTo>
                    <a:lnTo>
                      <a:pt x="3074" y="7685"/>
                    </a:lnTo>
                    <a:lnTo>
                      <a:pt x="7126" y="3249"/>
                    </a:lnTo>
                    <a:close/>
                    <a:moveTo>
                      <a:pt x="7056" y="1"/>
                    </a:moveTo>
                    <a:lnTo>
                      <a:pt x="0" y="7755"/>
                    </a:lnTo>
                    <a:lnTo>
                      <a:pt x="34477" y="42232"/>
                    </a:lnTo>
                    <a:lnTo>
                      <a:pt x="41603" y="35141"/>
                    </a:lnTo>
                    <a:lnTo>
                      <a:pt x="7056"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9"/>
              <p:cNvSpPr/>
              <p:nvPr/>
            </p:nvSpPr>
            <p:spPr>
              <a:xfrm>
                <a:off x="4788925" y="4263025"/>
                <a:ext cx="776350" cy="771975"/>
              </a:xfrm>
              <a:custGeom>
                <a:avLst/>
                <a:gdLst/>
                <a:ahLst/>
                <a:cxnLst/>
                <a:rect l="l" t="t" r="r" b="b"/>
                <a:pathLst>
                  <a:path w="31054" h="30879" extrusionOk="0">
                    <a:moveTo>
                      <a:pt x="7650" y="3109"/>
                    </a:moveTo>
                    <a:lnTo>
                      <a:pt x="18793" y="14252"/>
                    </a:lnTo>
                    <a:lnTo>
                      <a:pt x="23928" y="9082"/>
                    </a:lnTo>
                    <a:lnTo>
                      <a:pt x="27875" y="12890"/>
                    </a:lnTo>
                    <a:lnTo>
                      <a:pt x="12750" y="27770"/>
                    </a:lnTo>
                    <a:lnTo>
                      <a:pt x="3109" y="18234"/>
                    </a:lnTo>
                    <a:lnTo>
                      <a:pt x="8454" y="12680"/>
                    </a:lnTo>
                    <a:lnTo>
                      <a:pt x="3319" y="7161"/>
                    </a:lnTo>
                    <a:lnTo>
                      <a:pt x="7650" y="3109"/>
                    </a:lnTo>
                    <a:close/>
                    <a:moveTo>
                      <a:pt x="7685" y="0"/>
                    </a:moveTo>
                    <a:lnTo>
                      <a:pt x="175" y="7056"/>
                    </a:lnTo>
                    <a:lnTo>
                      <a:pt x="5415" y="12645"/>
                    </a:lnTo>
                    <a:lnTo>
                      <a:pt x="0" y="18234"/>
                    </a:lnTo>
                    <a:lnTo>
                      <a:pt x="12750" y="30879"/>
                    </a:lnTo>
                    <a:lnTo>
                      <a:pt x="31054" y="12855"/>
                    </a:lnTo>
                    <a:lnTo>
                      <a:pt x="23928" y="5938"/>
                    </a:lnTo>
                    <a:lnTo>
                      <a:pt x="18793" y="11108"/>
                    </a:lnTo>
                    <a:lnTo>
                      <a:pt x="76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9"/>
              <p:cNvSpPr/>
              <p:nvPr/>
            </p:nvSpPr>
            <p:spPr>
              <a:xfrm>
                <a:off x="4788925" y="377825"/>
                <a:ext cx="776350" cy="771125"/>
              </a:xfrm>
              <a:custGeom>
                <a:avLst/>
                <a:gdLst/>
                <a:ahLst/>
                <a:cxnLst/>
                <a:rect l="l" t="t" r="r" b="b"/>
                <a:pathLst>
                  <a:path w="31054" h="30845" extrusionOk="0">
                    <a:moveTo>
                      <a:pt x="7650" y="3075"/>
                    </a:moveTo>
                    <a:lnTo>
                      <a:pt x="18793" y="14218"/>
                    </a:lnTo>
                    <a:lnTo>
                      <a:pt x="23928" y="9048"/>
                    </a:lnTo>
                    <a:lnTo>
                      <a:pt x="27875" y="12855"/>
                    </a:lnTo>
                    <a:lnTo>
                      <a:pt x="12750" y="27736"/>
                    </a:lnTo>
                    <a:lnTo>
                      <a:pt x="3109" y="18200"/>
                    </a:lnTo>
                    <a:lnTo>
                      <a:pt x="8454" y="12646"/>
                    </a:lnTo>
                    <a:lnTo>
                      <a:pt x="3319" y="7127"/>
                    </a:lnTo>
                    <a:lnTo>
                      <a:pt x="7650" y="3075"/>
                    </a:lnTo>
                    <a:close/>
                    <a:moveTo>
                      <a:pt x="7685" y="1"/>
                    </a:moveTo>
                    <a:lnTo>
                      <a:pt x="175" y="7022"/>
                    </a:lnTo>
                    <a:lnTo>
                      <a:pt x="5415" y="12611"/>
                    </a:lnTo>
                    <a:lnTo>
                      <a:pt x="0" y="18200"/>
                    </a:lnTo>
                    <a:lnTo>
                      <a:pt x="12750" y="30845"/>
                    </a:lnTo>
                    <a:lnTo>
                      <a:pt x="31054" y="12821"/>
                    </a:lnTo>
                    <a:lnTo>
                      <a:pt x="23928" y="5904"/>
                    </a:lnTo>
                    <a:lnTo>
                      <a:pt x="18793" y="11074"/>
                    </a:lnTo>
                    <a:lnTo>
                      <a:pt x="7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9"/>
              <p:cNvSpPr/>
              <p:nvPr/>
            </p:nvSpPr>
            <p:spPr>
              <a:xfrm>
                <a:off x="2433725" y="440187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9"/>
              <p:cNvSpPr/>
              <p:nvPr/>
            </p:nvSpPr>
            <p:spPr>
              <a:xfrm>
                <a:off x="4097300" y="440187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9"/>
              <p:cNvSpPr/>
              <p:nvPr/>
            </p:nvSpPr>
            <p:spPr>
              <a:xfrm>
                <a:off x="3812600" y="238125"/>
                <a:ext cx="642750" cy="642750"/>
              </a:xfrm>
              <a:custGeom>
                <a:avLst/>
                <a:gdLst/>
                <a:ahLst/>
                <a:cxnLst/>
                <a:rect l="l" t="t" r="r" b="b"/>
                <a:pathLst>
                  <a:path w="25710" h="25710" extrusionOk="0">
                    <a:moveTo>
                      <a:pt x="18584" y="3144"/>
                    </a:moveTo>
                    <a:lnTo>
                      <a:pt x="22566" y="7126"/>
                    </a:lnTo>
                    <a:lnTo>
                      <a:pt x="7127" y="22565"/>
                    </a:lnTo>
                    <a:lnTo>
                      <a:pt x="3145" y="18583"/>
                    </a:lnTo>
                    <a:lnTo>
                      <a:pt x="18584" y="3144"/>
                    </a:lnTo>
                    <a:close/>
                    <a:moveTo>
                      <a:pt x="18584" y="0"/>
                    </a:moveTo>
                    <a:lnTo>
                      <a:pt x="1" y="18583"/>
                    </a:lnTo>
                    <a:lnTo>
                      <a:pt x="7127" y="25709"/>
                    </a:lnTo>
                    <a:lnTo>
                      <a:pt x="25710" y="7126"/>
                    </a:lnTo>
                    <a:lnTo>
                      <a:pt x="1858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9"/>
              <p:cNvSpPr/>
              <p:nvPr/>
            </p:nvSpPr>
            <p:spPr>
              <a:xfrm>
                <a:off x="3277300" y="509700"/>
                <a:ext cx="1039200" cy="1055800"/>
              </a:xfrm>
              <a:custGeom>
                <a:avLst/>
                <a:gdLst/>
                <a:ahLst/>
                <a:cxnLst/>
                <a:rect l="l" t="t" r="r" b="b"/>
                <a:pathLst>
                  <a:path w="41568" h="42232" extrusionOk="0">
                    <a:moveTo>
                      <a:pt x="7091" y="3249"/>
                    </a:moveTo>
                    <a:lnTo>
                      <a:pt x="38459" y="35106"/>
                    </a:lnTo>
                    <a:lnTo>
                      <a:pt x="34442" y="39088"/>
                    </a:lnTo>
                    <a:lnTo>
                      <a:pt x="3039" y="7685"/>
                    </a:lnTo>
                    <a:lnTo>
                      <a:pt x="7091" y="3249"/>
                    </a:lnTo>
                    <a:close/>
                    <a:moveTo>
                      <a:pt x="7021" y="0"/>
                    </a:moveTo>
                    <a:lnTo>
                      <a:pt x="0" y="7755"/>
                    </a:lnTo>
                    <a:lnTo>
                      <a:pt x="34442" y="42232"/>
                    </a:lnTo>
                    <a:lnTo>
                      <a:pt x="41568" y="35141"/>
                    </a:lnTo>
                    <a:lnTo>
                      <a:pt x="7021"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9"/>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9"/>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9"/>
              <p:cNvSpPr/>
              <p:nvPr/>
            </p:nvSpPr>
            <p:spPr>
              <a:xfrm>
                <a:off x="5348700" y="2745275"/>
                <a:ext cx="763250" cy="763250"/>
              </a:xfrm>
              <a:custGeom>
                <a:avLst/>
                <a:gdLst/>
                <a:ahLst/>
                <a:cxnLst/>
                <a:rect l="l" t="t" r="r" b="b"/>
                <a:pathLst>
                  <a:path w="30530" h="30530" extrusionOk="0">
                    <a:moveTo>
                      <a:pt x="23404" y="3144"/>
                    </a:moveTo>
                    <a:lnTo>
                      <a:pt x="27386" y="7126"/>
                    </a:lnTo>
                    <a:lnTo>
                      <a:pt x="7126" y="27386"/>
                    </a:lnTo>
                    <a:lnTo>
                      <a:pt x="3144" y="23404"/>
                    </a:lnTo>
                    <a:lnTo>
                      <a:pt x="23404" y="3144"/>
                    </a:lnTo>
                    <a:close/>
                    <a:moveTo>
                      <a:pt x="23404" y="0"/>
                    </a:moveTo>
                    <a:lnTo>
                      <a:pt x="0" y="23404"/>
                    </a:lnTo>
                    <a:lnTo>
                      <a:pt x="7126" y="30530"/>
                    </a:lnTo>
                    <a:lnTo>
                      <a:pt x="30530" y="7126"/>
                    </a:lnTo>
                    <a:lnTo>
                      <a:pt x="2340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9"/>
              <p:cNvSpPr/>
              <p:nvPr/>
            </p:nvSpPr>
            <p:spPr>
              <a:xfrm>
                <a:off x="4932150" y="1764600"/>
                <a:ext cx="772850" cy="772850"/>
              </a:xfrm>
              <a:custGeom>
                <a:avLst/>
                <a:gdLst/>
                <a:ahLst/>
                <a:cxnLst/>
                <a:rect l="l" t="t" r="r" b="b"/>
                <a:pathLst>
                  <a:path w="30914" h="30914" extrusionOk="0">
                    <a:moveTo>
                      <a:pt x="23788" y="3144"/>
                    </a:moveTo>
                    <a:lnTo>
                      <a:pt x="27770" y="7126"/>
                    </a:lnTo>
                    <a:lnTo>
                      <a:pt x="7126" y="27770"/>
                    </a:lnTo>
                    <a:lnTo>
                      <a:pt x="3144" y="23788"/>
                    </a:lnTo>
                    <a:lnTo>
                      <a:pt x="23788"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9"/>
              <p:cNvSpPr/>
              <p:nvPr/>
            </p:nvSpPr>
            <p:spPr>
              <a:xfrm>
                <a:off x="5209850" y="2191625"/>
                <a:ext cx="634875" cy="762375"/>
              </a:xfrm>
              <a:custGeom>
                <a:avLst/>
                <a:gdLst/>
                <a:ahLst/>
                <a:cxnLst/>
                <a:rect l="l" t="t" r="r" b="b"/>
                <a:pathLst>
                  <a:path w="25395" h="30495" extrusionOk="0">
                    <a:moveTo>
                      <a:pt x="18234" y="3074"/>
                    </a:moveTo>
                    <a:lnTo>
                      <a:pt x="22146" y="6707"/>
                    </a:lnTo>
                    <a:lnTo>
                      <a:pt x="16662" y="12051"/>
                    </a:lnTo>
                    <a:lnTo>
                      <a:pt x="22216" y="17780"/>
                    </a:lnTo>
                    <a:lnTo>
                      <a:pt x="12680" y="27351"/>
                    </a:lnTo>
                    <a:lnTo>
                      <a:pt x="3144" y="17815"/>
                    </a:lnTo>
                    <a:lnTo>
                      <a:pt x="18234" y="3074"/>
                    </a:lnTo>
                    <a:close/>
                    <a:moveTo>
                      <a:pt x="18234" y="0"/>
                    </a:moveTo>
                    <a:lnTo>
                      <a:pt x="0" y="17815"/>
                    </a:lnTo>
                    <a:lnTo>
                      <a:pt x="12680" y="30495"/>
                    </a:lnTo>
                    <a:lnTo>
                      <a:pt x="25360" y="17850"/>
                    </a:lnTo>
                    <a:lnTo>
                      <a:pt x="19806" y="12121"/>
                    </a:lnTo>
                    <a:lnTo>
                      <a:pt x="25395" y="6707"/>
                    </a:lnTo>
                    <a:lnTo>
                      <a:pt x="18234"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9"/>
              <p:cNvSpPr/>
              <p:nvPr/>
            </p:nvSpPr>
            <p:spPr>
              <a:xfrm>
                <a:off x="5209850" y="1079950"/>
                <a:ext cx="1049675" cy="772875"/>
              </a:xfrm>
              <a:custGeom>
                <a:avLst/>
                <a:gdLst/>
                <a:ahLst/>
                <a:cxnLst/>
                <a:rect l="l" t="t" r="r" b="b"/>
                <a:pathLst>
                  <a:path w="41987" h="30915" extrusionOk="0">
                    <a:moveTo>
                      <a:pt x="7126" y="3144"/>
                    </a:moveTo>
                    <a:lnTo>
                      <a:pt x="23788" y="19806"/>
                    </a:lnTo>
                    <a:lnTo>
                      <a:pt x="34861" y="8698"/>
                    </a:lnTo>
                    <a:lnTo>
                      <a:pt x="38843" y="12680"/>
                    </a:lnTo>
                    <a:lnTo>
                      <a:pt x="23788" y="27770"/>
                    </a:lnTo>
                    <a:lnTo>
                      <a:pt x="3144" y="7126"/>
                    </a:lnTo>
                    <a:lnTo>
                      <a:pt x="7126" y="3144"/>
                    </a:lnTo>
                    <a:close/>
                    <a:moveTo>
                      <a:pt x="7126" y="0"/>
                    </a:moveTo>
                    <a:lnTo>
                      <a:pt x="0" y="7126"/>
                    </a:lnTo>
                    <a:lnTo>
                      <a:pt x="23788" y="30914"/>
                    </a:lnTo>
                    <a:lnTo>
                      <a:pt x="41987" y="12680"/>
                    </a:lnTo>
                    <a:lnTo>
                      <a:pt x="34861" y="5554"/>
                    </a:lnTo>
                    <a:lnTo>
                      <a:pt x="23788" y="16662"/>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9"/>
              <p:cNvSpPr/>
              <p:nvPr/>
            </p:nvSpPr>
            <p:spPr>
              <a:xfrm>
                <a:off x="507100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44" y="29342"/>
                    </a:lnTo>
                    <a:lnTo>
                      <a:pt x="29342" y="3144"/>
                    </a:lnTo>
                    <a:close/>
                    <a:moveTo>
                      <a:pt x="29342" y="0"/>
                    </a:moveTo>
                    <a:lnTo>
                      <a:pt x="0" y="29342"/>
                    </a:lnTo>
                    <a:lnTo>
                      <a:pt x="7126" y="36468"/>
                    </a:lnTo>
                    <a:lnTo>
                      <a:pt x="12680" y="30914"/>
                    </a:lnTo>
                    <a:lnTo>
                      <a:pt x="23788" y="42022"/>
                    </a:lnTo>
                    <a:lnTo>
                      <a:pt x="36468" y="29342"/>
                    </a:lnTo>
                    <a:lnTo>
                      <a:pt x="29342" y="22216"/>
                    </a:lnTo>
                    <a:lnTo>
                      <a:pt x="23788"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9"/>
              <p:cNvSpPr/>
              <p:nvPr/>
            </p:nvSpPr>
            <p:spPr>
              <a:xfrm>
                <a:off x="5765250" y="1486900"/>
                <a:ext cx="771975" cy="772850"/>
              </a:xfrm>
              <a:custGeom>
                <a:avLst/>
                <a:gdLst/>
                <a:ahLst/>
                <a:cxnLst/>
                <a:rect l="l" t="t" r="r" b="b"/>
                <a:pathLst>
                  <a:path w="30879" h="30914" extrusionOk="0">
                    <a:moveTo>
                      <a:pt x="23788" y="3144"/>
                    </a:moveTo>
                    <a:lnTo>
                      <a:pt x="27770" y="7126"/>
                    </a:lnTo>
                    <a:lnTo>
                      <a:pt x="7091" y="27770"/>
                    </a:lnTo>
                    <a:lnTo>
                      <a:pt x="3144" y="23788"/>
                    </a:lnTo>
                    <a:lnTo>
                      <a:pt x="23788" y="3144"/>
                    </a:lnTo>
                    <a:close/>
                    <a:moveTo>
                      <a:pt x="23753" y="0"/>
                    </a:moveTo>
                    <a:lnTo>
                      <a:pt x="0" y="23788"/>
                    </a:lnTo>
                    <a:lnTo>
                      <a:pt x="7091" y="30914"/>
                    </a:lnTo>
                    <a:lnTo>
                      <a:pt x="30879" y="7126"/>
                    </a:lnTo>
                    <a:lnTo>
                      <a:pt x="23753"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9"/>
              <p:cNvSpPr/>
              <p:nvPr/>
            </p:nvSpPr>
            <p:spPr>
              <a:xfrm>
                <a:off x="547967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9"/>
              <p:cNvSpPr/>
              <p:nvPr/>
            </p:nvSpPr>
            <p:spPr>
              <a:xfrm>
                <a:off x="575562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9"/>
              <p:cNvSpPr/>
              <p:nvPr/>
            </p:nvSpPr>
            <p:spPr>
              <a:xfrm>
                <a:off x="575562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9"/>
              <p:cNvSpPr/>
              <p:nvPr/>
            </p:nvSpPr>
            <p:spPr>
              <a:xfrm>
                <a:off x="2433725" y="515825"/>
                <a:ext cx="772850" cy="634000"/>
              </a:xfrm>
              <a:custGeom>
                <a:avLst/>
                <a:gdLst/>
                <a:ahLst/>
                <a:cxnLst/>
                <a:rect l="l" t="t" r="r" b="b"/>
                <a:pathLst>
                  <a:path w="30914" h="25360" extrusionOk="0">
                    <a:moveTo>
                      <a:pt x="7126" y="3144"/>
                    </a:moveTo>
                    <a:lnTo>
                      <a:pt x="18234" y="14252"/>
                    </a:lnTo>
                    <a:lnTo>
                      <a:pt x="23788" y="8698"/>
                    </a:lnTo>
                    <a:lnTo>
                      <a:pt x="27770" y="12680"/>
                    </a:lnTo>
                    <a:lnTo>
                      <a:pt x="18234" y="22216"/>
                    </a:lnTo>
                    <a:lnTo>
                      <a:pt x="3144" y="7126"/>
                    </a:lnTo>
                    <a:lnTo>
                      <a:pt x="7126" y="3144"/>
                    </a:lnTo>
                    <a:close/>
                    <a:moveTo>
                      <a:pt x="7126" y="0"/>
                    </a:moveTo>
                    <a:lnTo>
                      <a:pt x="0" y="7126"/>
                    </a:lnTo>
                    <a:lnTo>
                      <a:pt x="18234" y="25360"/>
                    </a:lnTo>
                    <a:lnTo>
                      <a:pt x="30914" y="12680"/>
                    </a:lnTo>
                    <a:lnTo>
                      <a:pt x="23788" y="5554"/>
                    </a:lnTo>
                    <a:lnTo>
                      <a:pt x="18234" y="11108"/>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9"/>
              <p:cNvSpPr/>
              <p:nvPr/>
            </p:nvSpPr>
            <p:spPr>
              <a:xfrm>
                <a:off x="4097300" y="515825"/>
                <a:ext cx="775475" cy="910825"/>
              </a:xfrm>
              <a:custGeom>
                <a:avLst/>
                <a:gdLst/>
                <a:ahLst/>
                <a:cxnLst/>
                <a:rect l="l" t="t" r="r" b="b"/>
                <a:pathLst>
                  <a:path w="31019" h="36433" extrusionOk="0">
                    <a:moveTo>
                      <a:pt x="18304" y="3144"/>
                    </a:moveTo>
                    <a:lnTo>
                      <a:pt x="22286" y="7126"/>
                    </a:lnTo>
                    <a:lnTo>
                      <a:pt x="11213" y="18199"/>
                    </a:lnTo>
                    <a:lnTo>
                      <a:pt x="18129" y="25360"/>
                    </a:lnTo>
                    <a:lnTo>
                      <a:pt x="23544" y="19771"/>
                    </a:lnTo>
                    <a:lnTo>
                      <a:pt x="27805" y="23788"/>
                    </a:lnTo>
                    <a:lnTo>
                      <a:pt x="18129" y="33324"/>
                    </a:lnTo>
                    <a:lnTo>
                      <a:pt x="3144" y="18234"/>
                    </a:lnTo>
                    <a:lnTo>
                      <a:pt x="18304" y="3144"/>
                    </a:lnTo>
                    <a:close/>
                    <a:moveTo>
                      <a:pt x="18339" y="0"/>
                    </a:moveTo>
                    <a:lnTo>
                      <a:pt x="0" y="18234"/>
                    </a:lnTo>
                    <a:lnTo>
                      <a:pt x="18129" y="36433"/>
                    </a:lnTo>
                    <a:lnTo>
                      <a:pt x="31019" y="23753"/>
                    </a:lnTo>
                    <a:lnTo>
                      <a:pt x="23439" y="16662"/>
                    </a:lnTo>
                    <a:lnTo>
                      <a:pt x="18129" y="22181"/>
                    </a:lnTo>
                    <a:lnTo>
                      <a:pt x="14322" y="18234"/>
                    </a:lnTo>
                    <a:lnTo>
                      <a:pt x="25430" y="7126"/>
                    </a:lnTo>
                    <a:lnTo>
                      <a:pt x="18339"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9"/>
              <p:cNvSpPr/>
              <p:nvPr/>
            </p:nvSpPr>
            <p:spPr>
              <a:xfrm>
                <a:off x="2294875" y="932375"/>
                <a:ext cx="911700" cy="771975"/>
              </a:xfrm>
              <a:custGeom>
                <a:avLst/>
                <a:gdLst/>
                <a:ahLst/>
                <a:cxnLst/>
                <a:rect l="l" t="t" r="r" b="b"/>
                <a:pathLst>
                  <a:path w="36468" h="30879" extrusionOk="0">
                    <a:moveTo>
                      <a:pt x="7126" y="3144"/>
                    </a:moveTo>
                    <a:lnTo>
                      <a:pt x="23788" y="19771"/>
                    </a:lnTo>
                    <a:lnTo>
                      <a:pt x="29342" y="14217"/>
                    </a:lnTo>
                    <a:lnTo>
                      <a:pt x="33324" y="18199"/>
                    </a:lnTo>
                    <a:lnTo>
                      <a:pt x="23788" y="27735"/>
                    </a:lnTo>
                    <a:lnTo>
                      <a:pt x="3144" y="7126"/>
                    </a:lnTo>
                    <a:lnTo>
                      <a:pt x="7126" y="3144"/>
                    </a:lnTo>
                    <a:close/>
                    <a:moveTo>
                      <a:pt x="7126" y="0"/>
                    </a:moveTo>
                    <a:lnTo>
                      <a:pt x="0" y="7126"/>
                    </a:lnTo>
                    <a:lnTo>
                      <a:pt x="23788" y="30879"/>
                    </a:lnTo>
                    <a:lnTo>
                      <a:pt x="36468" y="18199"/>
                    </a:lnTo>
                    <a:lnTo>
                      <a:pt x="29342" y="11108"/>
                    </a:lnTo>
                    <a:lnTo>
                      <a:pt x="23788" y="16627"/>
                    </a:lnTo>
                    <a:lnTo>
                      <a:pt x="7126"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9"/>
              <p:cNvSpPr/>
              <p:nvPr/>
            </p:nvSpPr>
            <p:spPr>
              <a:xfrm>
                <a:off x="1462625" y="2745275"/>
                <a:ext cx="763275" cy="763250"/>
              </a:xfrm>
              <a:custGeom>
                <a:avLst/>
                <a:gdLst/>
                <a:ahLst/>
                <a:cxnLst/>
                <a:rect l="l" t="t" r="r" b="b"/>
                <a:pathLst>
                  <a:path w="30531" h="30530" extrusionOk="0">
                    <a:moveTo>
                      <a:pt x="23405" y="3144"/>
                    </a:moveTo>
                    <a:lnTo>
                      <a:pt x="27387" y="7126"/>
                    </a:lnTo>
                    <a:lnTo>
                      <a:pt x="7127" y="27386"/>
                    </a:lnTo>
                    <a:lnTo>
                      <a:pt x="3145" y="23404"/>
                    </a:lnTo>
                    <a:lnTo>
                      <a:pt x="23405" y="3144"/>
                    </a:lnTo>
                    <a:close/>
                    <a:moveTo>
                      <a:pt x="23405" y="0"/>
                    </a:moveTo>
                    <a:lnTo>
                      <a:pt x="1" y="23404"/>
                    </a:lnTo>
                    <a:lnTo>
                      <a:pt x="7127" y="30530"/>
                    </a:lnTo>
                    <a:lnTo>
                      <a:pt x="30531" y="7126"/>
                    </a:lnTo>
                    <a:lnTo>
                      <a:pt x="23405"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9"/>
              <p:cNvSpPr/>
              <p:nvPr/>
            </p:nvSpPr>
            <p:spPr>
              <a:xfrm>
                <a:off x="1323775" y="2191625"/>
                <a:ext cx="634900" cy="762375"/>
              </a:xfrm>
              <a:custGeom>
                <a:avLst/>
                <a:gdLst/>
                <a:ahLst/>
                <a:cxnLst/>
                <a:rect l="l" t="t" r="r" b="b"/>
                <a:pathLst>
                  <a:path w="25396" h="30495" extrusionOk="0">
                    <a:moveTo>
                      <a:pt x="18235" y="3074"/>
                    </a:moveTo>
                    <a:lnTo>
                      <a:pt x="22147" y="6707"/>
                    </a:lnTo>
                    <a:lnTo>
                      <a:pt x="16663" y="12051"/>
                    </a:lnTo>
                    <a:lnTo>
                      <a:pt x="22217" y="17780"/>
                    </a:lnTo>
                    <a:lnTo>
                      <a:pt x="12681" y="27351"/>
                    </a:lnTo>
                    <a:lnTo>
                      <a:pt x="3145" y="17815"/>
                    </a:lnTo>
                    <a:lnTo>
                      <a:pt x="18235" y="3074"/>
                    </a:lnTo>
                    <a:close/>
                    <a:moveTo>
                      <a:pt x="18200" y="0"/>
                    </a:moveTo>
                    <a:lnTo>
                      <a:pt x="1" y="17815"/>
                    </a:lnTo>
                    <a:lnTo>
                      <a:pt x="12681" y="30495"/>
                    </a:lnTo>
                    <a:lnTo>
                      <a:pt x="25361" y="17850"/>
                    </a:lnTo>
                    <a:lnTo>
                      <a:pt x="19807" y="12121"/>
                    </a:lnTo>
                    <a:lnTo>
                      <a:pt x="25396" y="6707"/>
                    </a:lnTo>
                    <a:lnTo>
                      <a:pt x="18200"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9"/>
              <p:cNvSpPr/>
              <p:nvPr/>
            </p:nvSpPr>
            <p:spPr>
              <a:xfrm>
                <a:off x="1323775" y="1079950"/>
                <a:ext cx="1049700" cy="772875"/>
              </a:xfrm>
              <a:custGeom>
                <a:avLst/>
                <a:gdLst/>
                <a:ahLst/>
                <a:cxnLst/>
                <a:rect l="l" t="t" r="r" b="b"/>
                <a:pathLst>
                  <a:path w="41988" h="30915" extrusionOk="0">
                    <a:moveTo>
                      <a:pt x="7127" y="3144"/>
                    </a:moveTo>
                    <a:lnTo>
                      <a:pt x="23789" y="19806"/>
                    </a:lnTo>
                    <a:lnTo>
                      <a:pt x="34862" y="8698"/>
                    </a:lnTo>
                    <a:lnTo>
                      <a:pt x="38844" y="12680"/>
                    </a:lnTo>
                    <a:lnTo>
                      <a:pt x="23789" y="27770"/>
                    </a:lnTo>
                    <a:lnTo>
                      <a:pt x="3145" y="7126"/>
                    </a:lnTo>
                    <a:lnTo>
                      <a:pt x="7127" y="3144"/>
                    </a:lnTo>
                    <a:close/>
                    <a:moveTo>
                      <a:pt x="7127" y="0"/>
                    </a:moveTo>
                    <a:lnTo>
                      <a:pt x="1" y="7126"/>
                    </a:lnTo>
                    <a:lnTo>
                      <a:pt x="23789" y="30914"/>
                    </a:lnTo>
                    <a:lnTo>
                      <a:pt x="41988" y="12680"/>
                    </a:lnTo>
                    <a:lnTo>
                      <a:pt x="34862" y="5554"/>
                    </a:lnTo>
                    <a:lnTo>
                      <a:pt x="23789" y="16662"/>
                    </a:lnTo>
                    <a:lnTo>
                      <a:pt x="712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9"/>
              <p:cNvSpPr/>
              <p:nvPr/>
            </p:nvSpPr>
            <p:spPr>
              <a:xfrm>
                <a:off x="1184950" y="3429925"/>
                <a:ext cx="1189400" cy="1050550"/>
              </a:xfrm>
              <a:custGeom>
                <a:avLst/>
                <a:gdLst/>
                <a:ahLst/>
                <a:cxnLst/>
                <a:rect l="l" t="t" r="r" b="b"/>
                <a:pathLst>
                  <a:path w="47576" h="42022" extrusionOk="0">
                    <a:moveTo>
                      <a:pt x="29342" y="3144"/>
                    </a:moveTo>
                    <a:lnTo>
                      <a:pt x="44397" y="18199"/>
                    </a:lnTo>
                    <a:lnTo>
                      <a:pt x="40450" y="22042"/>
                    </a:lnTo>
                    <a:lnTo>
                      <a:pt x="29342" y="11108"/>
                    </a:lnTo>
                    <a:lnTo>
                      <a:pt x="16662" y="23788"/>
                    </a:lnTo>
                    <a:lnTo>
                      <a:pt x="23753" y="31124"/>
                    </a:lnTo>
                    <a:lnTo>
                      <a:pt x="29342" y="25360"/>
                    </a:lnTo>
                    <a:lnTo>
                      <a:pt x="33324" y="29342"/>
                    </a:lnTo>
                    <a:lnTo>
                      <a:pt x="23788" y="38878"/>
                    </a:lnTo>
                    <a:lnTo>
                      <a:pt x="12680" y="27770"/>
                    </a:lnTo>
                    <a:lnTo>
                      <a:pt x="7126" y="33324"/>
                    </a:lnTo>
                    <a:lnTo>
                      <a:pt x="3109" y="29342"/>
                    </a:lnTo>
                    <a:lnTo>
                      <a:pt x="29342" y="3144"/>
                    </a:lnTo>
                    <a:close/>
                    <a:moveTo>
                      <a:pt x="29342" y="0"/>
                    </a:moveTo>
                    <a:lnTo>
                      <a:pt x="0" y="29342"/>
                    </a:lnTo>
                    <a:lnTo>
                      <a:pt x="7126" y="36468"/>
                    </a:lnTo>
                    <a:lnTo>
                      <a:pt x="12680" y="30914"/>
                    </a:lnTo>
                    <a:lnTo>
                      <a:pt x="23788" y="42022"/>
                    </a:lnTo>
                    <a:lnTo>
                      <a:pt x="36468" y="29342"/>
                    </a:lnTo>
                    <a:lnTo>
                      <a:pt x="29342" y="22216"/>
                    </a:lnTo>
                    <a:lnTo>
                      <a:pt x="23753" y="27910"/>
                    </a:lnTo>
                    <a:lnTo>
                      <a:pt x="19771" y="23788"/>
                    </a:lnTo>
                    <a:lnTo>
                      <a:pt x="29342" y="14252"/>
                    </a:lnTo>
                    <a:lnTo>
                      <a:pt x="40415" y="25150"/>
                    </a:lnTo>
                    <a:lnTo>
                      <a:pt x="47576" y="18269"/>
                    </a:lnTo>
                    <a:lnTo>
                      <a:pt x="29342"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9"/>
              <p:cNvSpPr/>
              <p:nvPr/>
            </p:nvSpPr>
            <p:spPr>
              <a:xfrm>
                <a:off x="1878325" y="1486900"/>
                <a:ext cx="772850" cy="772850"/>
              </a:xfrm>
              <a:custGeom>
                <a:avLst/>
                <a:gdLst/>
                <a:ahLst/>
                <a:cxnLst/>
                <a:rect l="l" t="t" r="r" b="b"/>
                <a:pathLst>
                  <a:path w="30914" h="30914" extrusionOk="0">
                    <a:moveTo>
                      <a:pt x="23823" y="3144"/>
                    </a:moveTo>
                    <a:lnTo>
                      <a:pt x="27805" y="7126"/>
                    </a:lnTo>
                    <a:lnTo>
                      <a:pt x="7126" y="27770"/>
                    </a:lnTo>
                    <a:lnTo>
                      <a:pt x="3144" y="23788"/>
                    </a:lnTo>
                    <a:lnTo>
                      <a:pt x="23823" y="3144"/>
                    </a:lnTo>
                    <a:close/>
                    <a:moveTo>
                      <a:pt x="23788" y="0"/>
                    </a:moveTo>
                    <a:lnTo>
                      <a:pt x="0" y="23788"/>
                    </a:lnTo>
                    <a:lnTo>
                      <a:pt x="7126" y="30914"/>
                    </a:lnTo>
                    <a:lnTo>
                      <a:pt x="30914" y="7126"/>
                    </a:lnTo>
                    <a:lnTo>
                      <a:pt x="23788"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9"/>
              <p:cNvSpPr/>
              <p:nvPr/>
            </p:nvSpPr>
            <p:spPr>
              <a:xfrm>
                <a:off x="1593625" y="777800"/>
                <a:ext cx="502150" cy="519625"/>
              </a:xfrm>
              <a:custGeom>
                <a:avLst/>
                <a:gdLst/>
                <a:ahLst/>
                <a:cxnLst/>
                <a:rect l="l" t="t" r="r" b="b"/>
                <a:pathLst>
                  <a:path w="20086" h="20785" extrusionOk="0">
                    <a:moveTo>
                      <a:pt x="7127" y="3284"/>
                    </a:moveTo>
                    <a:lnTo>
                      <a:pt x="16977" y="13309"/>
                    </a:lnTo>
                    <a:lnTo>
                      <a:pt x="12925" y="17640"/>
                    </a:lnTo>
                    <a:lnTo>
                      <a:pt x="3040" y="8034"/>
                    </a:lnTo>
                    <a:lnTo>
                      <a:pt x="7127" y="3284"/>
                    </a:lnTo>
                    <a:close/>
                    <a:moveTo>
                      <a:pt x="6987" y="0"/>
                    </a:moveTo>
                    <a:lnTo>
                      <a:pt x="1" y="8174"/>
                    </a:lnTo>
                    <a:lnTo>
                      <a:pt x="13030" y="20784"/>
                    </a:lnTo>
                    <a:lnTo>
                      <a:pt x="20086" y="13274"/>
                    </a:lnTo>
                    <a:lnTo>
                      <a:pt x="6987" y="0"/>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9"/>
              <p:cNvSpPr/>
              <p:nvPr/>
            </p:nvSpPr>
            <p:spPr>
              <a:xfrm>
                <a:off x="1869575" y="50620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9"/>
              <p:cNvSpPr/>
              <p:nvPr/>
            </p:nvSpPr>
            <p:spPr>
              <a:xfrm>
                <a:off x="1869575" y="4392250"/>
                <a:ext cx="503900" cy="504775"/>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3" name="Google Shape;973;p29"/>
            <p:cNvSpPr/>
            <p:nvPr/>
          </p:nvSpPr>
          <p:spPr>
            <a:xfrm>
              <a:off x="4558055" y="2054607"/>
              <a:ext cx="444092" cy="444092"/>
            </a:xfrm>
            <a:custGeom>
              <a:avLst/>
              <a:gdLst/>
              <a:ahLst/>
              <a:cxnLst/>
              <a:rect l="l" t="t" r="r" b="b"/>
              <a:pathLst>
                <a:path w="14252" h="14252" extrusionOk="0">
                  <a:moveTo>
                    <a:pt x="7126" y="3144"/>
                  </a:moveTo>
                  <a:lnTo>
                    <a:pt x="11073" y="7126"/>
                  </a:lnTo>
                  <a:lnTo>
                    <a:pt x="7126" y="11108"/>
                  </a:lnTo>
                  <a:lnTo>
                    <a:pt x="3144" y="7126"/>
                  </a:lnTo>
                  <a:lnTo>
                    <a:pt x="7126" y="3144"/>
                  </a:lnTo>
                  <a:close/>
                  <a:moveTo>
                    <a:pt x="7126" y="0"/>
                  </a:moveTo>
                  <a:lnTo>
                    <a:pt x="0" y="7126"/>
                  </a:lnTo>
                  <a:lnTo>
                    <a:pt x="7126" y="14252"/>
                  </a:lnTo>
                  <a:lnTo>
                    <a:pt x="14252" y="7126"/>
                  </a:lnTo>
                  <a:lnTo>
                    <a:pt x="7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4556970" y="3157713"/>
              <a:ext cx="628061" cy="629152"/>
            </a:xfrm>
            <a:custGeom>
              <a:avLst/>
              <a:gdLst/>
              <a:ahLst/>
              <a:cxnLst/>
              <a:rect l="l" t="t" r="r" b="b"/>
              <a:pathLst>
                <a:path w="20156" h="20191" extrusionOk="0">
                  <a:moveTo>
                    <a:pt x="7127" y="3145"/>
                  </a:moveTo>
                  <a:lnTo>
                    <a:pt x="17012" y="13065"/>
                  </a:lnTo>
                  <a:lnTo>
                    <a:pt x="13030" y="17047"/>
                  </a:lnTo>
                  <a:lnTo>
                    <a:pt x="3145" y="7127"/>
                  </a:lnTo>
                  <a:lnTo>
                    <a:pt x="7127" y="3145"/>
                  </a:lnTo>
                  <a:close/>
                  <a:moveTo>
                    <a:pt x="7127" y="1"/>
                  </a:moveTo>
                  <a:lnTo>
                    <a:pt x="1" y="7127"/>
                  </a:lnTo>
                  <a:lnTo>
                    <a:pt x="13030" y="20191"/>
                  </a:lnTo>
                  <a:lnTo>
                    <a:pt x="20156" y="13065"/>
                  </a:lnTo>
                  <a:lnTo>
                    <a:pt x="7127" y="1"/>
                  </a:lnTo>
                  <a:close/>
                </a:path>
              </a:pathLst>
            </a:custGeom>
            <a:solidFill>
              <a:srgbClr val="FBEF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29"/>
          <p:cNvSpPr txBox="1"/>
          <p:nvPr/>
        </p:nvSpPr>
        <p:spPr>
          <a:xfrm>
            <a:off x="990850" y="3460200"/>
            <a:ext cx="3000000" cy="741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accent4"/>
                </a:solidFill>
                <a:latin typeface="Josefin Sans"/>
                <a:ea typeface="Josefin Sans"/>
                <a:cs typeface="Josefin Sans"/>
                <a:sym typeface="Josefin Sans"/>
              </a:rPr>
              <a:t>CREDITS: This presentation template was created by </a:t>
            </a:r>
            <a:r>
              <a:rPr lang="en" sz="1000">
                <a:solidFill>
                  <a:schemeClr val="accent4"/>
                </a:solidFill>
                <a:uFill>
                  <a:noFill/>
                </a:uFill>
                <a:latin typeface="Josefin Sans"/>
                <a:ea typeface="Josefin Sans"/>
                <a:cs typeface="Josefin Sans"/>
                <a:sym typeface="Josefin Sans"/>
                <a:hlinkClick r:id="rId2">
                  <a:extLst>
                    <a:ext uri="{A12FA001-AC4F-418D-AE19-62706E023703}">
                      <ahyp:hlinkClr xmlns:ahyp="http://schemas.microsoft.com/office/drawing/2018/hyperlinkcolor" val="tx"/>
                    </a:ext>
                  </a:extLst>
                </a:hlinkClick>
              </a:rPr>
              <a:t>Slidesgo</a:t>
            </a:r>
            <a:r>
              <a:rPr lang="en" sz="1000">
                <a:solidFill>
                  <a:schemeClr val="accent4"/>
                </a:solidFill>
                <a:latin typeface="Josefin Sans"/>
                <a:ea typeface="Josefin Sans"/>
                <a:cs typeface="Josefin Sans"/>
                <a:sym typeface="Josefin Sans"/>
              </a:rPr>
              <a:t>, including icons by </a:t>
            </a:r>
            <a:r>
              <a:rPr lang="en" sz="1000">
                <a:solidFill>
                  <a:schemeClr val="accent4"/>
                </a:solidFill>
                <a:uFill>
                  <a:noFill/>
                </a:uFill>
                <a:latin typeface="Josefin Sans"/>
                <a:ea typeface="Josefin Sans"/>
                <a:cs typeface="Josefin Sans"/>
                <a:sym typeface="Josefin Sans"/>
                <a:hlinkClick r:id="rId3">
                  <a:extLst>
                    <a:ext uri="{A12FA001-AC4F-418D-AE19-62706E023703}">
                      <ahyp:hlinkClr xmlns:ahyp="http://schemas.microsoft.com/office/drawing/2018/hyperlinkcolor" val="tx"/>
                    </a:ext>
                  </a:extLst>
                </a:hlinkClick>
              </a:rPr>
              <a:t>Flaticon</a:t>
            </a:r>
            <a:r>
              <a:rPr lang="en" sz="1000">
                <a:solidFill>
                  <a:schemeClr val="accent4"/>
                </a:solidFill>
                <a:latin typeface="Josefin Sans"/>
                <a:ea typeface="Josefin Sans"/>
                <a:cs typeface="Josefin Sans"/>
                <a:sym typeface="Josefin Sans"/>
              </a:rPr>
              <a:t>, and infographics &amp; images by </a:t>
            </a:r>
            <a:r>
              <a:rPr lang="en" sz="1000">
                <a:solidFill>
                  <a:schemeClr val="accent4"/>
                </a:solidFill>
                <a:uFill>
                  <a:noFill/>
                </a:uFill>
                <a:latin typeface="Josefin Sans"/>
                <a:ea typeface="Josefin Sans"/>
                <a:cs typeface="Josefin Sans"/>
                <a:sym typeface="Josefin Sans"/>
                <a:hlinkClick r:id="rId4">
                  <a:extLst>
                    <a:ext uri="{A12FA001-AC4F-418D-AE19-62706E023703}">
                      <ahyp:hlinkClr xmlns:ahyp="http://schemas.microsoft.com/office/drawing/2018/hyperlinkcolor" val="tx"/>
                    </a:ext>
                  </a:extLst>
                </a:hlinkClick>
              </a:rPr>
              <a:t>Freepik</a:t>
            </a:r>
            <a:r>
              <a:rPr lang="en" sz="1000">
                <a:solidFill>
                  <a:schemeClr val="accent4"/>
                </a:solidFill>
                <a:latin typeface="Josefin Sans"/>
                <a:ea typeface="Josefin Sans"/>
                <a:cs typeface="Josefin Sans"/>
                <a:sym typeface="Josefin Sans"/>
              </a:rPr>
              <a:t>. </a:t>
            </a:r>
            <a:endParaRPr sz="1000">
              <a:solidFill>
                <a:schemeClr val="accent4"/>
              </a:solidFill>
              <a:latin typeface="Josefin Sans"/>
              <a:ea typeface="Josefin Sans"/>
              <a:cs typeface="Josefin Sans"/>
              <a:sym typeface="Josefin Sans"/>
            </a:endParaRPr>
          </a:p>
          <a:p>
            <a:pPr marL="0" lvl="0" indent="0" algn="l" rtl="0">
              <a:spcBef>
                <a:spcPts val="300"/>
              </a:spcBef>
              <a:spcAft>
                <a:spcPts val="0"/>
              </a:spcAft>
              <a:buNone/>
            </a:pPr>
            <a:endParaRPr sz="1000">
              <a:solidFill>
                <a:schemeClr val="accent4"/>
              </a:solidFill>
              <a:latin typeface="Josefin Sans"/>
              <a:ea typeface="Josefin Sans"/>
              <a:cs typeface="Josefin Sans"/>
              <a:sym typeface="Josefi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9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Josefin Sans"/>
              <a:buNone/>
              <a:defRPr sz="2800" b="1">
                <a:solidFill>
                  <a:schemeClr val="accent1"/>
                </a:solidFill>
                <a:latin typeface="Josefin Sans"/>
                <a:ea typeface="Josefin Sans"/>
                <a:cs typeface="Josefin Sans"/>
                <a:sym typeface="Josefin Sans"/>
              </a:defRPr>
            </a:lvl1pPr>
            <a:lvl2pPr lvl="1">
              <a:spcBef>
                <a:spcPts val="0"/>
              </a:spcBef>
              <a:spcAft>
                <a:spcPts val="0"/>
              </a:spcAft>
              <a:buClr>
                <a:schemeClr val="accent1"/>
              </a:buClr>
              <a:buSzPts val="2800"/>
              <a:buNone/>
              <a:defRPr sz="2800">
                <a:solidFill>
                  <a:schemeClr val="accent1"/>
                </a:solidFill>
              </a:defRPr>
            </a:lvl2pPr>
            <a:lvl3pPr lvl="2">
              <a:spcBef>
                <a:spcPts val="0"/>
              </a:spcBef>
              <a:spcAft>
                <a:spcPts val="0"/>
              </a:spcAft>
              <a:buClr>
                <a:schemeClr val="accent1"/>
              </a:buClr>
              <a:buSzPts val="2800"/>
              <a:buNone/>
              <a:defRPr sz="2800">
                <a:solidFill>
                  <a:schemeClr val="accent1"/>
                </a:solidFill>
              </a:defRPr>
            </a:lvl3pPr>
            <a:lvl4pPr lvl="3">
              <a:spcBef>
                <a:spcPts val="0"/>
              </a:spcBef>
              <a:spcAft>
                <a:spcPts val="0"/>
              </a:spcAft>
              <a:buClr>
                <a:schemeClr val="accent1"/>
              </a:buClr>
              <a:buSzPts val="2800"/>
              <a:buNone/>
              <a:defRPr sz="2800">
                <a:solidFill>
                  <a:schemeClr val="accent1"/>
                </a:solidFill>
              </a:defRPr>
            </a:lvl4pPr>
            <a:lvl5pPr lvl="4">
              <a:spcBef>
                <a:spcPts val="0"/>
              </a:spcBef>
              <a:spcAft>
                <a:spcPts val="0"/>
              </a:spcAft>
              <a:buClr>
                <a:schemeClr val="accent1"/>
              </a:buClr>
              <a:buSzPts val="2800"/>
              <a:buNone/>
              <a:defRPr sz="2800">
                <a:solidFill>
                  <a:schemeClr val="accent1"/>
                </a:solidFill>
              </a:defRPr>
            </a:lvl5pPr>
            <a:lvl6pPr lvl="5">
              <a:spcBef>
                <a:spcPts val="0"/>
              </a:spcBef>
              <a:spcAft>
                <a:spcPts val="0"/>
              </a:spcAft>
              <a:buClr>
                <a:schemeClr val="accent1"/>
              </a:buClr>
              <a:buSzPts val="2800"/>
              <a:buNone/>
              <a:defRPr sz="2800">
                <a:solidFill>
                  <a:schemeClr val="accent1"/>
                </a:solidFill>
              </a:defRPr>
            </a:lvl6pPr>
            <a:lvl7pPr lvl="6">
              <a:spcBef>
                <a:spcPts val="0"/>
              </a:spcBef>
              <a:spcAft>
                <a:spcPts val="0"/>
              </a:spcAft>
              <a:buClr>
                <a:schemeClr val="accent1"/>
              </a:buClr>
              <a:buSzPts val="2800"/>
              <a:buNone/>
              <a:defRPr sz="2800">
                <a:solidFill>
                  <a:schemeClr val="accent1"/>
                </a:solidFill>
              </a:defRPr>
            </a:lvl7pPr>
            <a:lvl8pPr lvl="7">
              <a:spcBef>
                <a:spcPts val="0"/>
              </a:spcBef>
              <a:spcAft>
                <a:spcPts val="0"/>
              </a:spcAft>
              <a:buClr>
                <a:schemeClr val="accent1"/>
              </a:buClr>
              <a:buSzPts val="2800"/>
              <a:buNone/>
              <a:defRPr sz="2800">
                <a:solidFill>
                  <a:schemeClr val="accent1"/>
                </a:solidFill>
              </a:defRPr>
            </a:lvl8pPr>
            <a:lvl9pPr lvl="8">
              <a:spcBef>
                <a:spcPts val="0"/>
              </a:spcBef>
              <a:spcAft>
                <a:spcPts val="0"/>
              </a:spcAft>
              <a:buClr>
                <a:schemeClr val="accent1"/>
              </a:buClr>
              <a:buSzPts val="2800"/>
              <a:buNone/>
              <a:defRPr sz="2800">
                <a:solidFill>
                  <a:schemeClr val="accen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Josefin Sans"/>
              <a:buChar char="●"/>
              <a:defRPr sz="1800">
                <a:solidFill>
                  <a:schemeClr val="accent1"/>
                </a:solidFill>
                <a:latin typeface="Josefin Sans"/>
                <a:ea typeface="Josefin Sans"/>
                <a:cs typeface="Josefin Sans"/>
                <a:sym typeface="Josefin Sans"/>
              </a:defRPr>
            </a:lvl1pPr>
            <a:lvl2pPr marL="914400" lvl="1"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2pPr>
            <a:lvl3pPr marL="1371600" lvl="2"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3pPr>
            <a:lvl4pPr marL="1828800" lvl="3"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4pPr>
            <a:lvl5pPr marL="2286000" lvl="4"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5pPr>
            <a:lvl6pPr marL="2743200" lvl="5"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6pPr>
            <a:lvl7pPr marL="3200400" lvl="6"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7pPr>
            <a:lvl8pPr marL="3657600" lvl="7" indent="-317500">
              <a:lnSpc>
                <a:spcPct val="100000"/>
              </a:lnSpc>
              <a:spcBef>
                <a:spcPts val="1600"/>
              </a:spcBef>
              <a:spcAft>
                <a:spcPts val="0"/>
              </a:spcAft>
              <a:buClr>
                <a:schemeClr val="accent1"/>
              </a:buClr>
              <a:buSzPts val="1400"/>
              <a:buFont typeface="Josefin Sans"/>
              <a:buChar char="○"/>
              <a:defRPr>
                <a:solidFill>
                  <a:schemeClr val="accent1"/>
                </a:solidFill>
                <a:latin typeface="Josefin Sans"/>
                <a:ea typeface="Josefin Sans"/>
                <a:cs typeface="Josefin Sans"/>
                <a:sym typeface="Josefin Sans"/>
              </a:defRPr>
            </a:lvl8pPr>
            <a:lvl9pPr marL="4114800" lvl="8" indent="-317500">
              <a:lnSpc>
                <a:spcPct val="100000"/>
              </a:lnSpc>
              <a:spcBef>
                <a:spcPts val="1600"/>
              </a:spcBef>
              <a:spcAft>
                <a:spcPts val="1600"/>
              </a:spcAft>
              <a:buClr>
                <a:schemeClr val="accent1"/>
              </a:buClr>
              <a:buSzPts val="1400"/>
              <a:buFont typeface="Josefin Sans"/>
              <a:buChar char="■"/>
              <a:defRPr>
                <a:solidFill>
                  <a:schemeClr val="accent1"/>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3" r:id="rId7"/>
    <p:sldLayoutId id="2147483675" r:id="rId8"/>
    <p:sldLayoutId id="2147483677"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38"/>
          <p:cNvSpPr txBox="1">
            <a:spLocks noGrp="1"/>
          </p:cNvSpPr>
          <p:nvPr>
            <p:ph type="ctrTitle"/>
          </p:nvPr>
        </p:nvSpPr>
        <p:spPr>
          <a:xfrm>
            <a:off x="4826424" y="2164494"/>
            <a:ext cx="3326057" cy="1209600"/>
          </a:xfrm>
          <a:prstGeom prst="rect">
            <a:avLst/>
          </a:prstGeom>
        </p:spPr>
        <p:txBody>
          <a:bodyPr spcFirstLastPara="1" wrap="square" lIns="91425" tIns="91425" rIns="91425" bIns="0" anchor="ctr" anchorCtr="0">
            <a:noAutofit/>
          </a:bodyPr>
          <a:lstStyle/>
          <a:p>
            <a:pPr marL="0" lvl="0" indent="0" algn="r" rtl="0">
              <a:lnSpc>
                <a:spcPct val="80000"/>
              </a:lnSpc>
              <a:spcBef>
                <a:spcPts val="0"/>
              </a:spcBef>
              <a:spcAft>
                <a:spcPts val="0"/>
              </a:spcAft>
              <a:buNone/>
            </a:pPr>
            <a:r>
              <a:rPr lang="en-US" sz="4800" dirty="0">
                <a:solidFill>
                  <a:schemeClr val="accent1"/>
                </a:solidFill>
              </a:rPr>
              <a:t>Sentiment Analysis</a:t>
            </a:r>
            <a:endParaRPr sz="48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5" name="Subtitle 4">
            <a:extLst>
              <a:ext uri="{FF2B5EF4-FFF2-40B4-BE49-F238E27FC236}">
                <a16:creationId xmlns:a16="http://schemas.microsoft.com/office/drawing/2014/main" id="{D882FD3A-DB14-4CFE-8BB3-C37933F9028F}"/>
              </a:ext>
            </a:extLst>
          </p:cNvPr>
          <p:cNvSpPr>
            <a:spLocks noGrp="1"/>
          </p:cNvSpPr>
          <p:nvPr>
            <p:ph type="subTitle" idx="1"/>
          </p:nvPr>
        </p:nvSpPr>
        <p:spPr>
          <a:xfrm>
            <a:off x="85061" y="146014"/>
            <a:ext cx="6570920" cy="725854"/>
          </a:xfrm>
        </p:spPr>
        <p:txBody>
          <a:bodyPr/>
          <a:lstStyle/>
          <a:p>
            <a:r>
              <a:rPr lang="en-US" dirty="0"/>
              <a:t>The below displays the </a:t>
            </a:r>
            <a:r>
              <a:rPr lang="en-US"/>
              <a:t>name of </a:t>
            </a:r>
            <a:r>
              <a:rPr lang="en-US" dirty="0"/>
              <a:t>10 product names from the list and it can be seen from the last line that there are total 79 unique products sold by both the American Retailers</a:t>
            </a:r>
          </a:p>
          <a:p>
            <a:endParaRPr lang="en-US" dirty="0"/>
          </a:p>
        </p:txBody>
      </p:sp>
      <p:pic>
        <p:nvPicPr>
          <p:cNvPr id="3" name="Picture 2">
            <a:extLst>
              <a:ext uri="{FF2B5EF4-FFF2-40B4-BE49-F238E27FC236}">
                <a16:creationId xmlns:a16="http://schemas.microsoft.com/office/drawing/2014/main" id="{FA213D58-FF62-4C02-862D-5AA1432AFCA3}"/>
              </a:ext>
            </a:extLst>
          </p:cNvPr>
          <p:cNvPicPr>
            <a:picLocks noChangeAspect="1"/>
          </p:cNvPicPr>
          <p:nvPr/>
        </p:nvPicPr>
        <p:blipFill>
          <a:blip r:embed="rId3"/>
          <a:stretch>
            <a:fillRect/>
          </a:stretch>
        </p:blipFill>
        <p:spPr>
          <a:xfrm>
            <a:off x="0" y="1017803"/>
            <a:ext cx="9144000" cy="3288384"/>
          </a:xfrm>
          <a:prstGeom prst="rect">
            <a:avLst/>
          </a:prstGeom>
        </p:spPr>
      </p:pic>
      <p:sp>
        <p:nvSpPr>
          <p:cNvPr id="8" name="Subtitle 4">
            <a:extLst>
              <a:ext uri="{FF2B5EF4-FFF2-40B4-BE49-F238E27FC236}">
                <a16:creationId xmlns:a16="http://schemas.microsoft.com/office/drawing/2014/main" id="{BE0E6615-6E52-4CAB-BCF9-8D2AC145EB33}"/>
              </a:ext>
            </a:extLst>
          </p:cNvPr>
          <p:cNvSpPr txBox="1">
            <a:spLocks/>
          </p:cNvSpPr>
          <p:nvPr/>
        </p:nvSpPr>
        <p:spPr>
          <a:xfrm>
            <a:off x="386316" y="4306187"/>
            <a:ext cx="7545572" cy="7258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4"/>
              </a:buClr>
              <a:buSzPts val="1400"/>
              <a:buFont typeface="Josefin Sans"/>
              <a:buNone/>
              <a:defRPr sz="1400" b="0" i="0" u="none" strike="noStrike" cap="none">
                <a:solidFill>
                  <a:schemeClr val="accent4"/>
                </a:solidFill>
                <a:latin typeface="Josefin Sans"/>
                <a:ea typeface="Josefin Sans"/>
                <a:cs typeface="Josefin Sans"/>
                <a:sym typeface="Josefin Sans"/>
              </a:defRPr>
            </a:lvl1pPr>
            <a:lvl2pPr marL="914400" marR="0" lvl="1"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2pPr>
            <a:lvl3pPr marL="1371600" marR="0" lvl="2"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3pPr>
            <a:lvl4pPr marL="1828800" marR="0" lvl="3"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4pPr>
            <a:lvl5pPr marL="2286000" marR="0" lvl="4"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5pPr>
            <a:lvl6pPr marL="2743200" marR="0" lvl="5"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6pPr>
            <a:lvl7pPr marL="3200400" marR="0" lvl="6"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7pPr>
            <a:lvl8pPr marL="3657600" marR="0" lvl="7"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8pPr>
            <a:lvl9pPr marL="4114800" marR="0" lvl="8"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9pPr>
          </a:lstStyle>
          <a:p>
            <a:endParaRPr lang="en-US" dirty="0"/>
          </a:p>
          <a:p>
            <a:r>
              <a:rPr lang="en-US" dirty="0"/>
              <a:t>It’s also been observed in further analysis that the product sold by Homedepot and Lowes are different even if the brand remains the same</a:t>
            </a:r>
          </a:p>
        </p:txBody>
      </p:sp>
    </p:spTree>
    <p:extLst>
      <p:ext uri="{BB962C8B-B14F-4D97-AF65-F5344CB8AC3E}">
        <p14:creationId xmlns:p14="http://schemas.microsoft.com/office/powerpoint/2010/main" val="339315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5" name="Subtitle 4">
            <a:extLst>
              <a:ext uri="{FF2B5EF4-FFF2-40B4-BE49-F238E27FC236}">
                <a16:creationId xmlns:a16="http://schemas.microsoft.com/office/drawing/2014/main" id="{D882FD3A-DB14-4CFE-8BB3-C37933F9028F}"/>
              </a:ext>
            </a:extLst>
          </p:cNvPr>
          <p:cNvSpPr>
            <a:spLocks noGrp="1"/>
          </p:cNvSpPr>
          <p:nvPr>
            <p:ph type="subTitle" idx="1"/>
          </p:nvPr>
        </p:nvSpPr>
        <p:spPr>
          <a:xfrm>
            <a:off x="-138224" y="1602675"/>
            <a:ext cx="2488019" cy="725854"/>
          </a:xfrm>
        </p:spPr>
        <p:txBody>
          <a:bodyPr/>
          <a:lstStyle/>
          <a:p>
            <a:r>
              <a:rPr lang="en-US" dirty="0"/>
              <a:t>This images depicts some of the statistical features performed on the numerical data from the data set</a:t>
            </a:r>
          </a:p>
        </p:txBody>
      </p:sp>
      <p:pic>
        <p:nvPicPr>
          <p:cNvPr id="3" name="Picture 2">
            <a:extLst>
              <a:ext uri="{FF2B5EF4-FFF2-40B4-BE49-F238E27FC236}">
                <a16:creationId xmlns:a16="http://schemas.microsoft.com/office/drawing/2014/main" id="{CC82BFB4-3CDA-474F-9211-1EB1CB8EAA47}"/>
              </a:ext>
            </a:extLst>
          </p:cNvPr>
          <p:cNvPicPr>
            <a:picLocks noChangeAspect="1"/>
          </p:cNvPicPr>
          <p:nvPr/>
        </p:nvPicPr>
        <p:blipFill rotWithShape="1">
          <a:blip r:embed="rId3"/>
          <a:srcRect t="34108" r="23503"/>
          <a:stretch/>
        </p:blipFill>
        <p:spPr>
          <a:xfrm>
            <a:off x="2519917" y="219250"/>
            <a:ext cx="6347638" cy="4705000"/>
          </a:xfrm>
          <a:prstGeom prst="rect">
            <a:avLst/>
          </a:prstGeom>
        </p:spPr>
      </p:pic>
    </p:spTree>
    <p:extLst>
      <p:ext uri="{BB962C8B-B14F-4D97-AF65-F5344CB8AC3E}">
        <p14:creationId xmlns:p14="http://schemas.microsoft.com/office/powerpoint/2010/main" val="162354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2"/>
          <p:cNvSpPr txBox="1">
            <a:spLocks noGrp="1"/>
          </p:cNvSpPr>
          <p:nvPr>
            <p:ph type="title"/>
          </p:nvPr>
        </p:nvSpPr>
        <p:spPr>
          <a:xfrm>
            <a:off x="1357807" y="1348060"/>
            <a:ext cx="6237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Exploratory Data Analysis</a:t>
            </a:r>
            <a:endParaRPr dirty="0"/>
          </a:p>
        </p:txBody>
      </p:sp>
      <p:sp>
        <p:nvSpPr>
          <p:cNvPr id="1135" name="Google Shape;1135;p42"/>
          <p:cNvSpPr txBox="1">
            <a:spLocks noGrp="1"/>
          </p:cNvSpPr>
          <p:nvPr>
            <p:ph type="title" idx="2"/>
          </p:nvPr>
        </p:nvSpPr>
        <p:spPr>
          <a:xfrm>
            <a:off x="3135332" y="359415"/>
            <a:ext cx="2190000" cy="7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 name="Google Shape;1134;p42">
            <a:extLst>
              <a:ext uri="{FF2B5EF4-FFF2-40B4-BE49-F238E27FC236}">
                <a16:creationId xmlns:a16="http://schemas.microsoft.com/office/drawing/2014/main" id="{7C930C74-588C-4431-8509-96119888A826}"/>
              </a:ext>
            </a:extLst>
          </p:cNvPr>
          <p:cNvSpPr txBox="1">
            <a:spLocks noGrp="1"/>
          </p:cNvSpPr>
          <p:nvPr>
            <p:ph type="subTitle" idx="1"/>
          </p:nvPr>
        </p:nvSpPr>
        <p:spPr>
          <a:xfrm>
            <a:off x="2070189" y="2571750"/>
            <a:ext cx="6510286" cy="169064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Number of Reviews per Brand</a:t>
            </a:r>
          </a:p>
          <a:p>
            <a:pPr marL="285750" indent="-285750" algn="l">
              <a:buFont typeface="Arial" panose="020B0604020202020204" pitchFamily="34" charset="0"/>
              <a:buChar char="•"/>
            </a:pPr>
            <a:r>
              <a:rPr lang="en-GB" dirty="0"/>
              <a:t>Ratings Score Classifies based on Brand</a:t>
            </a:r>
          </a:p>
          <a:p>
            <a:pPr marL="285750" lvl="0" indent="-285750" algn="l" rtl="0">
              <a:spcBef>
                <a:spcPts val="0"/>
              </a:spcBef>
              <a:spcAft>
                <a:spcPts val="0"/>
              </a:spcAft>
              <a:buFont typeface="Arial" panose="020B0604020202020204" pitchFamily="34" charset="0"/>
              <a:buChar char="•"/>
            </a:pPr>
            <a:r>
              <a:rPr lang="en-GB" dirty="0"/>
              <a:t>No. of Record and Prices classified over Brand</a:t>
            </a:r>
          </a:p>
          <a:p>
            <a:pPr marL="285750" lvl="0" indent="-285750" algn="l" rtl="0">
              <a:spcBef>
                <a:spcPts val="0"/>
              </a:spcBef>
              <a:spcAft>
                <a:spcPts val="0"/>
              </a:spcAft>
              <a:buFont typeface="Arial" panose="020B0604020202020204" pitchFamily="34" charset="0"/>
              <a:buChar char="•"/>
            </a:pPr>
            <a:r>
              <a:rPr lang="en-GB" dirty="0"/>
              <a:t>Review count based on Score (Rating)</a:t>
            </a:r>
          </a:p>
          <a:p>
            <a:pPr marL="285750" lvl="0" indent="-285750" algn="l" rtl="0">
              <a:spcBef>
                <a:spcPts val="0"/>
              </a:spcBef>
              <a:spcAft>
                <a:spcPts val="0"/>
              </a:spcAft>
              <a:buFont typeface="Arial" panose="020B0604020202020204" pitchFamily="34" charset="0"/>
              <a:buChar char="•"/>
            </a:pPr>
            <a:r>
              <a:rPr lang="en-GB" dirty="0"/>
              <a:t>Top 10 products based on Reviews</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p:txBody>
      </p:sp>
    </p:spTree>
    <p:extLst>
      <p:ext uri="{BB962C8B-B14F-4D97-AF65-F5344CB8AC3E}">
        <p14:creationId xmlns:p14="http://schemas.microsoft.com/office/powerpoint/2010/main" val="225721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41"/>
          <p:cNvSpPr txBox="1">
            <a:spLocks noGrp="1"/>
          </p:cNvSpPr>
          <p:nvPr>
            <p:ph type="title"/>
          </p:nvPr>
        </p:nvSpPr>
        <p:spPr>
          <a:xfrm>
            <a:off x="2654850" y="1587975"/>
            <a:ext cx="38343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1128" name="Google Shape;1128;p41"/>
          <p:cNvSpPr txBox="1">
            <a:spLocks noGrp="1"/>
          </p:cNvSpPr>
          <p:nvPr>
            <p:ph type="body" idx="1"/>
          </p:nvPr>
        </p:nvSpPr>
        <p:spPr>
          <a:xfrm>
            <a:off x="2654850" y="2630300"/>
            <a:ext cx="3834300" cy="1401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 is the closest planet to the Sun and the smallest one in the Solar System—it’s only a bit larger than the Moon</a:t>
            </a:r>
            <a:endParaRPr/>
          </a:p>
        </p:txBody>
      </p:sp>
      <p:pic>
        <p:nvPicPr>
          <p:cNvPr id="3" name="Picture 2">
            <a:extLst>
              <a:ext uri="{FF2B5EF4-FFF2-40B4-BE49-F238E27FC236}">
                <a16:creationId xmlns:a16="http://schemas.microsoft.com/office/drawing/2014/main" id="{9B762BC6-D73E-4FE4-8FA2-6985AC193320}"/>
              </a:ext>
            </a:extLst>
          </p:cNvPr>
          <p:cNvPicPr>
            <a:picLocks noChangeAspect="1"/>
          </p:cNvPicPr>
          <p:nvPr/>
        </p:nvPicPr>
        <p:blipFill>
          <a:blip r:embed="rId3"/>
          <a:stretch>
            <a:fillRect/>
          </a:stretch>
        </p:blipFill>
        <p:spPr>
          <a:xfrm>
            <a:off x="2018306" y="152063"/>
            <a:ext cx="7125694" cy="3879237"/>
          </a:xfrm>
          <a:prstGeom prst="rect">
            <a:avLst/>
          </a:prstGeom>
        </p:spPr>
      </p:pic>
      <p:sp>
        <p:nvSpPr>
          <p:cNvPr id="6" name="Google Shape;1127;p41">
            <a:extLst>
              <a:ext uri="{FF2B5EF4-FFF2-40B4-BE49-F238E27FC236}">
                <a16:creationId xmlns:a16="http://schemas.microsoft.com/office/drawing/2014/main" id="{6F20C429-BCF7-4F5A-9A46-16B97E815DD4}"/>
              </a:ext>
            </a:extLst>
          </p:cNvPr>
          <p:cNvSpPr txBox="1">
            <a:spLocks/>
          </p:cNvSpPr>
          <p:nvPr/>
        </p:nvSpPr>
        <p:spPr>
          <a:xfrm>
            <a:off x="-31751" y="830043"/>
            <a:ext cx="2050057" cy="564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Josefin Sans"/>
              <a:buNone/>
              <a:defRPr sz="2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9pPr>
          </a:lstStyle>
          <a:p>
            <a:r>
              <a:rPr lang="en-GB" sz="1800" dirty="0"/>
              <a:t>Number of Reviews per brand</a:t>
            </a:r>
          </a:p>
        </p:txBody>
      </p:sp>
      <p:sp>
        <p:nvSpPr>
          <p:cNvPr id="7" name="Google Shape;1128;p41">
            <a:extLst>
              <a:ext uri="{FF2B5EF4-FFF2-40B4-BE49-F238E27FC236}">
                <a16:creationId xmlns:a16="http://schemas.microsoft.com/office/drawing/2014/main" id="{7AA30D58-30D5-4ED6-B238-A503482A789D}"/>
              </a:ext>
            </a:extLst>
          </p:cNvPr>
          <p:cNvSpPr txBox="1">
            <a:spLocks/>
          </p:cNvSpPr>
          <p:nvPr/>
        </p:nvSpPr>
        <p:spPr>
          <a:xfrm>
            <a:off x="1570329" y="4136065"/>
            <a:ext cx="7262038" cy="855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0" indent="0" algn="l">
              <a:buFont typeface="Josefin Sans"/>
              <a:buNone/>
            </a:pPr>
            <a:r>
              <a:rPr lang="en-GB" sz="1400" dirty="0"/>
              <a:t>It is seen that Harbour Breeze and Home Decorators have received highest number reviews and Kichler has received the lowest. </a:t>
            </a:r>
          </a:p>
          <a:p>
            <a:pPr marL="0" indent="0" algn="l">
              <a:buFont typeface="Josefin Sans"/>
              <a:buNone/>
            </a:pPr>
            <a:r>
              <a:rPr lang="en-GB" sz="1400" dirty="0"/>
              <a:t>To have a better understanding of this graph we have calculated the review score brand wise to understand which brand requires the call of action</a:t>
            </a:r>
          </a:p>
        </p:txBody>
      </p:sp>
    </p:spTree>
    <p:extLst>
      <p:ext uri="{BB962C8B-B14F-4D97-AF65-F5344CB8AC3E}">
        <p14:creationId xmlns:p14="http://schemas.microsoft.com/office/powerpoint/2010/main" val="1376097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41"/>
          <p:cNvSpPr txBox="1">
            <a:spLocks noGrp="1"/>
          </p:cNvSpPr>
          <p:nvPr>
            <p:ph type="title"/>
          </p:nvPr>
        </p:nvSpPr>
        <p:spPr>
          <a:xfrm>
            <a:off x="-223287" y="-106326"/>
            <a:ext cx="7262038" cy="5643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Score Count classifies based on Brands</a:t>
            </a:r>
            <a:endParaRPr sz="1800" dirty="0"/>
          </a:p>
        </p:txBody>
      </p:sp>
      <p:sp>
        <p:nvSpPr>
          <p:cNvPr id="1128" name="Google Shape;1128;p41"/>
          <p:cNvSpPr txBox="1">
            <a:spLocks noGrp="1"/>
          </p:cNvSpPr>
          <p:nvPr>
            <p:ph type="body" idx="1"/>
          </p:nvPr>
        </p:nvSpPr>
        <p:spPr>
          <a:xfrm>
            <a:off x="1325780" y="3584108"/>
            <a:ext cx="7903280" cy="140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a:t>I</a:t>
            </a:r>
            <a:r>
              <a:rPr lang="en" sz="1400" dirty="0"/>
              <a:t>t can be observed that Harbour Breeze product have received highest number of score followed by Home decorators.This mean the ceilings fans of Harbour Breeze are purchased by most of the customers .</a:t>
            </a:r>
          </a:p>
          <a:p>
            <a:pPr marL="0" lvl="0" indent="0" algn="l" rtl="0">
              <a:spcBef>
                <a:spcPts val="0"/>
              </a:spcBef>
              <a:spcAft>
                <a:spcPts val="1600"/>
              </a:spcAft>
              <a:buNone/>
            </a:pPr>
            <a:r>
              <a:rPr lang="en" sz="1400" dirty="0"/>
              <a:t>Comparatively Kichler had a very low count of score compared to all the other brands, this can be because other brands have relatively more products in the market compared to Kichler</a:t>
            </a:r>
          </a:p>
          <a:p>
            <a:pPr marL="0" lvl="0" indent="0" algn="l" rtl="0">
              <a:spcBef>
                <a:spcPts val="0"/>
              </a:spcBef>
              <a:buNone/>
            </a:pPr>
            <a:endParaRPr sz="1400" dirty="0"/>
          </a:p>
        </p:txBody>
      </p:sp>
      <p:pic>
        <p:nvPicPr>
          <p:cNvPr id="3" name="Picture 2">
            <a:extLst>
              <a:ext uri="{FF2B5EF4-FFF2-40B4-BE49-F238E27FC236}">
                <a16:creationId xmlns:a16="http://schemas.microsoft.com/office/drawing/2014/main" id="{C526B8C2-D910-41FA-8E03-EF6223498148}"/>
              </a:ext>
            </a:extLst>
          </p:cNvPr>
          <p:cNvPicPr>
            <a:picLocks noChangeAspect="1"/>
          </p:cNvPicPr>
          <p:nvPr/>
        </p:nvPicPr>
        <p:blipFill rotWithShape="1">
          <a:blip r:embed="rId3"/>
          <a:srcRect l="1141" r="1501" b="2848"/>
          <a:stretch/>
        </p:blipFill>
        <p:spPr>
          <a:xfrm>
            <a:off x="85059" y="381486"/>
            <a:ext cx="7262038" cy="31281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3" name="Picture 2">
            <a:extLst>
              <a:ext uri="{FF2B5EF4-FFF2-40B4-BE49-F238E27FC236}">
                <a16:creationId xmlns:a16="http://schemas.microsoft.com/office/drawing/2014/main" id="{D5D9C2B3-193C-433A-A53E-52318E0E1B62}"/>
              </a:ext>
            </a:extLst>
          </p:cNvPr>
          <p:cNvPicPr>
            <a:picLocks noChangeAspect="1"/>
          </p:cNvPicPr>
          <p:nvPr/>
        </p:nvPicPr>
        <p:blipFill rotWithShape="1">
          <a:blip r:embed="rId3"/>
          <a:srcRect l="24302" t="16744" r="29034" b="8217"/>
          <a:stretch/>
        </p:blipFill>
        <p:spPr>
          <a:xfrm>
            <a:off x="95693" y="700490"/>
            <a:ext cx="4266946" cy="3859620"/>
          </a:xfrm>
          <a:prstGeom prst="rect">
            <a:avLst/>
          </a:prstGeom>
        </p:spPr>
      </p:pic>
      <p:sp>
        <p:nvSpPr>
          <p:cNvPr id="6" name="Google Shape;1127;p41">
            <a:extLst>
              <a:ext uri="{FF2B5EF4-FFF2-40B4-BE49-F238E27FC236}">
                <a16:creationId xmlns:a16="http://schemas.microsoft.com/office/drawing/2014/main" id="{7750D360-081E-44FA-97D0-24D01FEAD903}"/>
              </a:ext>
            </a:extLst>
          </p:cNvPr>
          <p:cNvSpPr txBox="1">
            <a:spLocks/>
          </p:cNvSpPr>
          <p:nvPr/>
        </p:nvSpPr>
        <p:spPr>
          <a:xfrm>
            <a:off x="-976169" y="26489"/>
            <a:ext cx="7262038" cy="564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Josefin Sans"/>
              <a:buNone/>
              <a:defRPr sz="2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9pPr>
          </a:lstStyle>
          <a:p>
            <a:r>
              <a:rPr lang="en-GB" sz="1800" dirty="0"/>
              <a:t>No. of Record and Prices classified over Brand</a:t>
            </a:r>
          </a:p>
        </p:txBody>
      </p:sp>
      <p:sp>
        <p:nvSpPr>
          <p:cNvPr id="7" name="Google Shape;1128;p41">
            <a:extLst>
              <a:ext uri="{FF2B5EF4-FFF2-40B4-BE49-F238E27FC236}">
                <a16:creationId xmlns:a16="http://schemas.microsoft.com/office/drawing/2014/main" id="{986E9D3A-7476-4FEC-8DD8-05A371CFB3A8}"/>
              </a:ext>
            </a:extLst>
          </p:cNvPr>
          <p:cNvSpPr txBox="1">
            <a:spLocks/>
          </p:cNvSpPr>
          <p:nvPr/>
        </p:nvSpPr>
        <p:spPr>
          <a:xfrm>
            <a:off x="4781363" y="840908"/>
            <a:ext cx="3221665" cy="3614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0" indent="0" algn="l">
              <a:spcAft>
                <a:spcPts val="1600"/>
              </a:spcAft>
              <a:buFont typeface="Josefin Sans"/>
              <a:buNone/>
            </a:pPr>
            <a:r>
              <a:rPr lang="en-GB" sz="1400" dirty="0"/>
              <a:t>It is observed that the average price of Harbour Breeze products is low hence the number of customers buying their ceiling fans is high</a:t>
            </a:r>
          </a:p>
          <a:p>
            <a:pPr marL="0" indent="0" algn="l">
              <a:spcAft>
                <a:spcPts val="1600"/>
              </a:spcAft>
              <a:buFont typeface="Josefin Sans"/>
              <a:buNone/>
            </a:pPr>
            <a:r>
              <a:rPr lang="en-GB" sz="1400" dirty="0"/>
              <a:t>Kichler have relatively highly higher average price hence less ceiling fans are purchased from this brand</a:t>
            </a:r>
          </a:p>
          <a:p>
            <a:pPr marL="0" indent="0" algn="l">
              <a:spcAft>
                <a:spcPts val="1600"/>
              </a:spcAft>
              <a:buFont typeface="Josefin Sans"/>
              <a:buNone/>
            </a:pPr>
            <a:r>
              <a:rPr lang="en-GB" sz="1400" dirty="0"/>
              <a:t>Home Decoration Collection has twice as high average price compared to Harbour Breeze still there is a difference of around 100 customers buying less products from Home Decoration Collection</a:t>
            </a:r>
          </a:p>
          <a:p>
            <a:pPr marL="0" indent="0" algn="l">
              <a:buFont typeface="Josefin Sans"/>
              <a:buNone/>
            </a:pPr>
            <a:endParaRPr lang="en-GB" sz="1400" dirty="0"/>
          </a:p>
        </p:txBody>
      </p:sp>
    </p:spTree>
    <p:extLst>
      <p:ext uri="{BB962C8B-B14F-4D97-AF65-F5344CB8AC3E}">
        <p14:creationId xmlns:p14="http://schemas.microsoft.com/office/powerpoint/2010/main" val="252222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3" name="Picture 2">
            <a:extLst>
              <a:ext uri="{FF2B5EF4-FFF2-40B4-BE49-F238E27FC236}">
                <a16:creationId xmlns:a16="http://schemas.microsoft.com/office/drawing/2014/main" id="{BEBCA3F8-284C-4EE6-99BA-46778C15C28C}"/>
              </a:ext>
            </a:extLst>
          </p:cNvPr>
          <p:cNvPicPr>
            <a:picLocks noChangeAspect="1"/>
          </p:cNvPicPr>
          <p:nvPr/>
        </p:nvPicPr>
        <p:blipFill>
          <a:blip r:embed="rId3"/>
          <a:stretch>
            <a:fillRect/>
          </a:stretch>
        </p:blipFill>
        <p:spPr>
          <a:xfrm>
            <a:off x="251269" y="1572420"/>
            <a:ext cx="4320731" cy="2935731"/>
          </a:xfrm>
          <a:prstGeom prst="rect">
            <a:avLst/>
          </a:prstGeom>
        </p:spPr>
      </p:pic>
      <p:sp>
        <p:nvSpPr>
          <p:cNvPr id="6" name="Google Shape;1127;p41">
            <a:extLst>
              <a:ext uri="{FF2B5EF4-FFF2-40B4-BE49-F238E27FC236}">
                <a16:creationId xmlns:a16="http://schemas.microsoft.com/office/drawing/2014/main" id="{1C1A1921-0361-4751-8C43-AABB215A1BEB}"/>
              </a:ext>
            </a:extLst>
          </p:cNvPr>
          <p:cNvSpPr txBox="1">
            <a:spLocks/>
          </p:cNvSpPr>
          <p:nvPr/>
        </p:nvSpPr>
        <p:spPr>
          <a:xfrm>
            <a:off x="-965537" y="552987"/>
            <a:ext cx="7262038" cy="564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Josefin Sans"/>
              <a:buNone/>
              <a:defRPr sz="2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9pPr>
          </a:lstStyle>
          <a:p>
            <a:r>
              <a:rPr lang="en-GB" sz="1800" dirty="0"/>
              <a:t>Review count based on Score (Rating)</a:t>
            </a:r>
          </a:p>
        </p:txBody>
      </p:sp>
      <p:sp>
        <p:nvSpPr>
          <p:cNvPr id="7" name="Google Shape;1128;p41">
            <a:extLst>
              <a:ext uri="{FF2B5EF4-FFF2-40B4-BE49-F238E27FC236}">
                <a16:creationId xmlns:a16="http://schemas.microsoft.com/office/drawing/2014/main" id="{958767B1-532A-4651-9528-A08E2EAC3D04}"/>
              </a:ext>
            </a:extLst>
          </p:cNvPr>
          <p:cNvSpPr txBox="1">
            <a:spLocks/>
          </p:cNvSpPr>
          <p:nvPr/>
        </p:nvSpPr>
        <p:spPr>
          <a:xfrm>
            <a:off x="4919586" y="1117301"/>
            <a:ext cx="3221665" cy="3614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0" indent="0" algn="l">
              <a:buFont typeface="Josefin Sans"/>
              <a:buNone/>
            </a:pPr>
            <a:r>
              <a:rPr lang="en-GB" sz="1400" dirty="0"/>
              <a:t>Score (4,5) are denoted as positive ratings</a:t>
            </a:r>
          </a:p>
          <a:p>
            <a:pPr marL="0" indent="0" algn="l">
              <a:buFont typeface="Josefin Sans"/>
              <a:buNone/>
            </a:pPr>
            <a:r>
              <a:rPr lang="en-GB" sz="1400" dirty="0"/>
              <a:t>Nearly 900 customers have given a positive ratings about the various ceiling fan products purchased </a:t>
            </a:r>
          </a:p>
          <a:p>
            <a:pPr marL="0" indent="0" algn="l">
              <a:buFont typeface="Josefin Sans"/>
              <a:buNone/>
            </a:pPr>
            <a:r>
              <a:rPr lang="en-GB" sz="1400" dirty="0"/>
              <a:t>This also means that they are satisfied by services provided by the brand</a:t>
            </a:r>
          </a:p>
          <a:p>
            <a:pPr marL="0" indent="0" algn="l">
              <a:buFont typeface="Josefin Sans"/>
              <a:buNone/>
            </a:pPr>
            <a:endParaRPr lang="en-GB" sz="1400" dirty="0"/>
          </a:p>
          <a:p>
            <a:pPr marL="0" indent="0" algn="l">
              <a:buFont typeface="Josefin Sans"/>
              <a:buNone/>
            </a:pPr>
            <a:r>
              <a:rPr lang="en-GB" sz="1400" dirty="0"/>
              <a:t>Score (1,2) are denoted as negative ratings</a:t>
            </a:r>
          </a:p>
          <a:p>
            <a:pPr marL="0" indent="0" algn="l">
              <a:buFont typeface="Josefin Sans"/>
              <a:buNone/>
            </a:pPr>
            <a:r>
              <a:rPr lang="en-GB" sz="1400" dirty="0"/>
              <a:t>Nearly 150 customers have given negative ratings which means brands need to focus on these type of customers, address their concerns and get them resolved.</a:t>
            </a:r>
          </a:p>
        </p:txBody>
      </p:sp>
    </p:spTree>
    <p:extLst>
      <p:ext uri="{BB962C8B-B14F-4D97-AF65-F5344CB8AC3E}">
        <p14:creationId xmlns:p14="http://schemas.microsoft.com/office/powerpoint/2010/main" val="114426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41"/>
          <p:cNvSpPr txBox="1">
            <a:spLocks noGrp="1"/>
          </p:cNvSpPr>
          <p:nvPr>
            <p:ph type="title"/>
          </p:nvPr>
        </p:nvSpPr>
        <p:spPr>
          <a:xfrm>
            <a:off x="2654850" y="1587975"/>
            <a:ext cx="38343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1128" name="Google Shape;1128;p41"/>
          <p:cNvSpPr txBox="1">
            <a:spLocks noGrp="1"/>
          </p:cNvSpPr>
          <p:nvPr>
            <p:ph type="body" idx="1"/>
          </p:nvPr>
        </p:nvSpPr>
        <p:spPr>
          <a:xfrm>
            <a:off x="2654850" y="2630300"/>
            <a:ext cx="3834300" cy="1401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Mercury is the closest planet to the Sun and the smallest one in the Solar System—it’s only a bit larger than the Moon</a:t>
            </a:r>
            <a:endParaRPr/>
          </a:p>
        </p:txBody>
      </p:sp>
      <p:pic>
        <p:nvPicPr>
          <p:cNvPr id="3" name="Picture 2">
            <a:extLst>
              <a:ext uri="{FF2B5EF4-FFF2-40B4-BE49-F238E27FC236}">
                <a16:creationId xmlns:a16="http://schemas.microsoft.com/office/drawing/2014/main" id="{3C228A52-A0D7-4317-8B87-5C1F4061ABCC}"/>
              </a:ext>
            </a:extLst>
          </p:cNvPr>
          <p:cNvPicPr>
            <a:picLocks noChangeAspect="1"/>
          </p:cNvPicPr>
          <p:nvPr/>
        </p:nvPicPr>
        <p:blipFill rotWithShape="1">
          <a:blip r:embed="rId3"/>
          <a:srcRect b="5142"/>
          <a:stretch/>
        </p:blipFill>
        <p:spPr>
          <a:xfrm rot="5400000">
            <a:off x="4301360" y="1134765"/>
            <a:ext cx="4999644" cy="2991071"/>
          </a:xfrm>
          <a:prstGeom prst="rect">
            <a:avLst/>
          </a:prstGeom>
        </p:spPr>
      </p:pic>
      <p:sp>
        <p:nvSpPr>
          <p:cNvPr id="6" name="TextBox 5">
            <a:extLst>
              <a:ext uri="{FF2B5EF4-FFF2-40B4-BE49-F238E27FC236}">
                <a16:creationId xmlns:a16="http://schemas.microsoft.com/office/drawing/2014/main" id="{DF268A87-AADC-435C-983E-297C2EBAD763}"/>
              </a:ext>
            </a:extLst>
          </p:cNvPr>
          <p:cNvSpPr txBox="1"/>
          <p:nvPr/>
        </p:nvSpPr>
        <p:spPr>
          <a:xfrm>
            <a:off x="162145" y="130478"/>
            <a:ext cx="5143501" cy="755700"/>
          </a:xfrm>
          <a:prstGeom prst="rect">
            <a:avLst/>
          </a:prstGeom>
          <a:solidFill>
            <a:srgbClr val="FFFFFF"/>
          </a:solidFill>
        </p:spPr>
        <p:txBody>
          <a:bodyPr wrap="square" rtlCol="0">
            <a:spAutoFit/>
          </a:bodyPr>
          <a:lstStyle/>
          <a:p>
            <a:endParaRPr lang="en-US" dirty="0"/>
          </a:p>
        </p:txBody>
      </p:sp>
      <p:pic>
        <p:nvPicPr>
          <p:cNvPr id="5" name="Picture 4">
            <a:extLst>
              <a:ext uri="{FF2B5EF4-FFF2-40B4-BE49-F238E27FC236}">
                <a16:creationId xmlns:a16="http://schemas.microsoft.com/office/drawing/2014/main" id="{C23D2D1E-35C0-4062-AF62-D84DB21B5B48}"/>
              </a:ext>
            </a:extLst>
          </p:cNvPr>
          <p:cNvPicPr>
            <a:picLocks noChangeAspect="1"/>
          </p:cNvPicPr>
          <p:nvPr/>
        </p:nvPicPr>
        <p:blipFill>
          <a:blip r:embed="rId4"/>
          <a:stretch>
            <a:fillRect/>
          </a:stretch>
        </p:blipFill>
        <p:spPr>
          <a:xfrm rot="5400000">
            <a:off x="332266" y="228076"/>
            <a:ext cx="4803259" cy="5143500"/>
          </a:xfrm>
          <a:prstGeom prst="rect">
            <a:avLst/>
          </a:prstGeom>
        </p:spPr>
      </p:pic>
      <p:sp>
        <p:nvSpPr>
          <p:cNvPr id="10" name="Google Shape;1127;p41">
            <a:extLst>
              <a:ext uri="{FF2B5EF4-FFF2-40B4-BE49-F238E27FC236}">
                <a16:creationId xmlns:a16="http://schemas.microsoft.com/office/drawing/2014/main" id="{AD688C9F-4E5E-4AA0-8A46-BBF1FDEE640C}"/>
              </a:ext>
            </a:extLst>
          </p:cNvPr>
          <p:cNvSpPr txBox="1">
            <a:spLocks/>
          </p:cNvSpPr>
          <p:nvPr/>
        </p:nvSpPr>
        <p:spPr>
          <a:xfrm>
            <a:off x="-438211" y="-28453"/>
            <a:ext cx="6186122" cy="564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Josefin Sans"/>
              <a:buNone/>
              <a:defRPr sz="2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9pPr>
          </a:lstStyle>
          <a:p>
            <a:r>
              <a:rPr lang="en-GB" sz="1800" dirty="0"/>
              <a:t>Top 10 Products based on Reviews</a:t>
            </a:r>
          </a:p>
        </p:txBody>
      </p:sp>
      <p:sp>
        <p:nvSpPr>
          <p:cNvPr id="7" name="TextBox 6">
            <a:extLst>
              <a:ext uri="{FF2B5EF4-FFF2-40B4-BE49-F238E27FC236}">
                <a16:creationId xmlns:a16="http://schemas.microsoft.com/office/drawing/2014/main" id="{DC9F0A1A-4B4D-4EBF-B2EE-1260E244615F}"/>
              </a:ext>
            </a:extLst>
          </p:cNvPr>
          <p:cNvSpPr txBox="1"/>
          <p:nvPr/>
        </p:nvSpPr>
        <p:spPr>
          <a:xfrm>
            <a:off x="2654850" y="635240"/>
            <a:ext cx="2427513" cy="307777"/>
          </a:xfrm>
          <a:prstGeom prst="rect">
            <a:avLst/>
          </a:prstGeom>
          <a:noFill/>
        </p:spPr>
        <p:txBody>
          <a:bodyPr wrap="square" rtlCol="0">
            <a:spAutoFit/>
          </a:bodyPr>
          <a:lstStyle/>
          <a:p>
            <a:r>
              <a:rPr lang="en-US" b="1" dirty="0">
                <a:solidFill>
                  <a:schemeClr val="accent2">
                    <a:lumMod val="75000"/>
                  </a:schemeClr>
                </a:solidFill>
              </a:rPr>
              <a:t>Highest Selling Products</a:t>
            </a:r>
          </a:p>
        </p:txBody>
      </p:sp>
    </p:spTree>
    <p:extLst>
      <p:ext uri="{BB962C8B-B14F-4D97-AF65-F5344CB8AC3E}">
        <p14:creationId xmlns:p14="http://schemas.microsoft.com/office/powerpoint/2010/main" val="1709887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2"/>
          <p:cNvSpPr txBox="1">
            <a:spLocks noGrp="1"/>
          </p:cNvSpPr>
          <p:nvPr>
            <p:ph type="title"/>
          </p:nvPr>
        </p:nvSpPr>
        <p:spPr>
          <a:xfrm>
            <a:off x="1336542" y="1999304"/>
            <a:ext cx="6237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Sentiment Analysis</a:t>
            </a:r>
            <a:endParaRPr dirty="0"/>
          </a:p>
        </p:txBody>
      </p:sp>
      <p:sp>
        <p:nvSpPr>
          <p:cNvPr id="1135" name="Google Shape;1135;p42"/>
          <p:cNvSpPr txBox="1">
            <a:spLocks noGrp="1"/>
          </p:cNvSpPr>
          <p:nvPr>
            <p:ph type="title" idx="2"/>
          </p:nvPr>
        </p:nvSpPr>
        <p:spPr>
          <a:xfrm>
            <a:off x="3104860" y="1201604"/>
            <a:ext cx="2190000" cy="7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 name="Google Shape;1135;p42">
            <a:extLst>
              <a:ext uri="{FF2B5EF4-FFF2-40B4-BE49-F238E27FC236}">
                <a16:creationId xmlns:a16="http://schemas.microsoft.com/office/drawing/2014/main" id="{B9872862-6317-4983-AF8C-B876364DA35A}"/>
              </a:ext>
            </a:extLst>
          </p:cNvPr>
          <p:cNvSpPr txBox="1">
            <a:spLocks/>
          </p:cNvSpPr>
          <p:nvPr/>
        </p:nvSpPr>
        <p:spPr>
          <a:xfrm>
            <a:off x="3104860" y="2688704"/>
            <a:ext cx="2190000" cy="79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800"/>
              <a:buFont typeface="Josefin Sans"/>
              <a:buNone/>
              <a:defRPr sz="4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9pPr>
          </a:lstStyle>
          <a:p>
            <a:r>
              <a:rPr lang="en" dirty="0"/>
              <a:t>04</a:t>
            </a:r>
          </a:p>
        </p:txBody>
      </p:sp>
      <p:sp>
        <p:nvSpPr>
          <p:cNvPr id="8" name="Google Shape;1133;p42">
            <a:extLst>
              <a:ext uri="{FF2B5EF4-FFF2-40B4-BE49-F238E27FC236}">
                <a16:creationId xmlns:a16="http://schemas.microsoft.com/office/drawing/2014/main" id="{A2468635-3B6D-49B8-BCEE-BD724735AFD9}"/>
              </a:ext>
            </a:extLst>
          </p:cNvPr>
          <p:cNvSpPr txBox="1">
            <a:spLocks/>
          </p:cNvSpPr>
          <p:nvPr/>
        </p:nvSpPr>
        <p:spPr>
          <a:xfrm>
            <a:off x="1240848" y="3530504"/>
            <a:ext cx="6237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Josefin Sans"/>
              <a:buNone/>
              <a:defRPr sz="36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9pPr>
          </a:lstStyle>
          <a:p>
            <a:r>
              <a:rPr lang="en-US" dirty="0"/>
              <a:t>Conclusion</a:t>
            </a:r>
          </a:p>
        </p:txBody>
      </p:sp>
    </p:spTree>
    <p:extLst>
      <p:ext uri="{BB962C8B-B14F-4D97-AF65-F5344CB8AC3E}">
        <p14:creationId xmlns:p14="http://schemas.microsoft.com/office/powerpoint/2010/main" val="1112365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8" name="Picture 7">
            <a:extLst>
              <a:ext uri="{FF2B5EF4-FFF2-40B4-BE49-F238E27FC236}">
                <a16:creationId xmlns:a16="http://schemas.microsoft.com/office/drawing/2014/main" id="{31037024-E895-45C4-BA09-70DE4285F9AA}"/>
              </a:ext>
            </a:extLst>
          </p:cNvPr>
          <p:cNvPicPr>
            <a:picLocks noChangeAspect="1"/>
          </p:cNvPicPr>
          <p:nvPr/>
        </p:nvPicPr>
        <p:blipFill>
          <a:blip r:embed="rId3"/>
          <a:stretch>
            <a:fillRect/>
          </a:stretch>
        </p:blipFill>
        <p:spPr>
          <a:xfrm>
            <a:off x="1031359" y="1159195"/>
            <a:ext cx="4372696" cy="2825110"/>
          </a:xfrm>
          <a:prstGeom prst="rect">
            <a:avLst/>
          </a:prstGeom>
        </p:spPr>
      </p:pic>
      <p:sp>
        <p:nvSpPr>
          <p:cNvPr id="11" name="Google Shape;1127;p41">
            <a:extLst>
              <a:ext uri="{FF2B5EF4-FFF2-40B4-BE49-F238E27FC236}">
                <a16:creationId xmlns:a16="http://schemas.microsoft.com/office/drawing/2014/main" id="{A4D4D97F-EC15-47AA-94AF-10EC0D75229C}"/>
              </a:ext>
            </a:extLst>
          </p:cNvPr>
          <p:cNvSpPr txBox="1">
            <a:spLocks/>
          </p:cNvSpPr>
          <p:nvPr/>
        </p:nvSpPr>
        <p:spPr>
          <a:xfrm>
            <a:off x="-1031358" y="199187"/>
            <a:ext cx="3573351" cy="564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Josefin Sans"/>
              <a:buNone/>
              <a:defRPr sz="2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9pPr>
          </a:lstStyle>
          <a:p>
            <a:r>
              <a:rPr lang="en-GB" sz="1800" dirty="0"/>
              <a:t>Polarity </a:t>
            </a:r>
          </a:p>
        </p:txBody>
      </p:sp>
      <p:sp>
        <p:nvSpPr>
          <p:cNvPr id="12" name="Google Shape;1128;p41">
            <a:extLst>
              <a:ext uri="{FF2B5EF4-FFF2-40B4-BE49-F238E27FC236}">
                <a16:creationId xmlns:a16="http://schemas.microsoft.com/office/drawing/2014/main" id="{9BC7212E-CA49-42D3-8080-012C17B8BD22}"/>
              </a:ext>
            </a:extLst>
          </p:cNvPr>
          <p:cNvSpPr txBox="1">
            <a:spLocks/>
          </p:cNvSpPr>
          <p:nvPr/>
        </p:nvSpPr>
        <p:spPr>
          <a:xfrm>
            <a:off x="5667154" y="1117301"/>
            <a:ext cx="2958174" cy="3614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0" indent="0" algn="l">
              <a:buFont typeface="Josefin Sans"/>
              <a:buNone/>
            </a:pPr>
            <a:r>
              <a:rPr lang="en-GB" sz="1400" dirty="0"/>
              <a:t>Graph clearly depicts that across 1188 customers giving reviews on 79 products of 7 classified brands have reviewed the product in a positive matter.</a:t>
            </a:r>
          </a:p>
          <a:p>
            <a:pPr marL="0" indent="0" algn="l">
              <a:buFont typeface="Josefin Sans"/>
              <a:buNone/>
            </a:pPr>
            <a:endParaRPr lang="en-GB" sz="1400" dirty="0"/>
          </a:p>
          <a:p>
            <a:pPr marL="0" indent="0" algn="l">
              <a:buFont typeface="Josefin Sans"/>
              <a:buNone/>
            </a:pPr>
            <a:r>
              <a:rPr lang="en-GB" sz="1400" dirty="0"/>
              <a:t>Though there is a spike seen which customers having neutral reviews about the product. These customers should be can easy target for the brand because they have to put in an effort to address their queries and shift them towards positive side.</a:t>
            </a:r>
          </a:p>
          <a:p>
            <a:pPr marL="0" indent="0" algn="l">
              <a:buFont typeface="Josefin Sans"/>
              <a:buNone/>
            </a:pPr>
            <a:endParaRPr lang="en-GB" sz="1400" dirty="0"/>
          </a:p>
        </p:txBody>
      </p:sp>
      <p:sp>
        <p:nvSpPr>
          <p:cNvPr id="5" name="Google Shape;1128;p41">
            <a:extLst>
              <a:ext uri="{FF2B5EF4-FFF2-40B4-BE49-F238E27FC236}">
                <a16:creationId xmlns:a16="http://schemas.microsoft.com/office/drawing/2014/main" id="{B6DC9491-3BAF-4A6C-AF8E-927F66926B93}"/>
              </a:ext>
            </a:extLst>
          </p:cNvPr>
          <p:cNvSpPr txBox="1">
            <a:spLocks/>
          </p:cNvSpPr>
          <p:nvPr/>
        </p:nvSpPr>
        <p:spPr>
          <a:xfrm>
            <a:off x="1428101" y="227074"/>
            <a:ext cx="4501530" cy="932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0" indent="0" algn="l">
              <a:buFont typeface="Josefin Sans"/>
              <a:buNone/>
            </a:pPr>
            <a:r>
              <a:rPr lang="en-GB" sz="1400" dirty="0">
                <a:solidFill>
                  <a:schemeClr val="accent6">
                    <a:lumMod val="50000"/>
                  </a:schemeClr>
                </a:solidFill>
              </a:rPr>
              <a:t>Polarity helps us identify whether the textual words have positive or negative impact.</a:t>
            </a:r>
          </a:p>
        </p:txBody>
      </p:sp>
    </p:spTree>
    <p:extLst>
      <p:ext uri="{BB962C8B-B14F-4D97-AF65-F5344CB8AC3E}">
        <p14:creationId xmlns:p14="http://schemas.microsoft.com/office/powerpoint/2010/main" val="165655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9"/>
          <p:cNvSpPr txBox="1">
            <a:spLocks noGrp="1"/>
          </p:cNvSpPr>
          <p:nvPr>
            <p:ph type="body" idx="1"/>
          </p:nvPr>
        </p:nvSpPr>
        <p:spPr>
          <a:xfrm>
            <a:off x="792042" y="1269882"/>
            <a:ext cx="7554516" cy="3727419"/>
          </a:xfrm>
          <a:prstGeom prst="rect">
            <a:avLst/>
          </a:prstGeom>
          <a:ln w="28575">
            <a:solidFill>
              <a:schemeClr val="tx1">
                <a:lumMod val="60000"/>
                <a:lumOff val="40000"/>
              </a:schemeClr>
            </a:solid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GB" sz="1250" dirty="0">
                <a:solidFill>
                  <a:schemeClr val="lt1"/>
                </a:solidFill>
              </a:rPr>
              <a:t>We are going to perform </a:t>
            </a:r>
            <a:r>
              <a:rPr lang="en-GB" sz="1250" b="1" dirty="0">
                <a:solidFill>
                  <a:schemeClr val="tx1">
                    <a:lumMod val="50000"/>
                  </a:schemeClr>
                </a:solidFill>
              </a:rPr>
              <a:t>Sentimental Analysis  </a:t>
            </a:r>
            <a:r>
              <a:rPr lang="en-GB" sz="1250" dirty="0">
                <a:solidFill>
                  <a:schemeClr val="lt1"/>
                </a:solidFill>
              </a:rPr>
              <a:t>on an American retail companies specializing in home improvement where are main focus to is understand customer’s opinions on different products of Ceiling fans</a:t>
            </a:r>
            <a:endParaRPr lang="en-US" sz="1250" dirty="0">
              <a:solidFill>
                <a:schemeClr val="lt1"/>
              </a:solidFill>
            </a:endParaRPr>
          </a:p>
          <a:p>
            <a:pPr marL="457200" lvl="0" indent="-307975" algn="l" rtl="0">
              <a:lnSpc>
                <a:spcPct val="200000"/>
              </a:lnSpc>
              <a:spcBef>
                <a:spcPts val="0"/>
              </a:spcBef>
              <a:spcAft>
                <a:spcPts val="0"/>
              </a:spcAft>
              <a:buClr>
                <a:schemeClr val="dk2"/>
              </a:buClr>
              <a:buSzPts val="1250"/>
              <a:buAutoNum type="arabicPeriod"/>
            </a:pPr>
            <a:r>
              <a:rPr lang="en-GB" sz="1250" dirty="0">
                <a:solidFill>
                  <a:schemeClr val="lt1"/>
                </a:solidFill>
              </a:rPr>
              <a:t>Performing Sentiment analysis on the given will help us understand </a:t>
            </a:r>
            <a:r>
              <a:rPr lang="en-GB" sz="1250" b="1" dirty="0">
                <a:solidFill>
                  <a:schemeClr val="tx1">
                    <a:lumMod val="50000"/>
                  </a:schemeClr>
                </a:solidFill>
              </a:rPr>
              <a:t>attitudes of people </a:t>
            </a:r>
            <a:r>
              <a:rPr lang="en-GB" sz="1250" dirty="0">
                <a:solidFill>
                  <a:schemeClr val="lt1"/>
                </a:solidFill>
              </a:rPr>
              <a:t>through text data. </a:t>
            </a:r>
          </a:p>
          <a:p>
            <a:pPr marL="457200" lvl="0" indent="-307975" algn="l" rtl="0">
              <a:lnSpc>
                <a:spcPct val="200000"/>
              </a:lnSpc>
              <a:spcBef>
                <a:spcPts val="0"/>
              </a:spcBef>
              <a:spcAft>
                <a:spcPts val="0"/>
              </a:spcAft>
              <a:buClr>
                <a:schemeClr val="dk2"/>
              </a:buClr>
              <a:buSzPts val="1250"/>
              <a:buAutoNum type="arabicPeriod"/>
            </a:pPr>
            <a:r>
              <a:rPr lang="en-GB" sz="1250" dirty="0">
                <a:solidFill>
                  <a:schemeClr val="lt1"/>
                </a:solidFill>
              </a:rPr>
              <a:t>Further it also helps us to understand </a:t>
            </a:r>
            <a:r>
              <a:rPr lang="en-GB" sz="1250" b="1" dirty="0">
                <a:solidFill>
                  <a:schemeClr val="tx1">
                    <a:lumMod val="50000"/>
                  </a:schemeClr>
                </a:solidFill>
              </a:rPr>
              <a:t>people’s opinion </a:t>
            </a:r>
            <a:r>
              <a:rPr lang="en-GB" sz="1250" dirty="0">
                <a:solidFill>
                  <a:schemeClr val="lt1"/>
                </a:solidFill>
              </a:rPr>
              <a:t>regarding a specific product. </a:t>
            </a:r>
          </a:p>
          <a:p>
            <a:pPr marL="457200" lvl="0" indent="-307975" algn="l" rtl="0">
              <a:lnSpc>
                <a:spcPct val="200000"/>
              </a:lnSpc>
              <a:spcBef>
                <a:spcPts val="0"/>
              </a:spcBef>
              <a:spcAft>
                <a:spcPts val="0"/>
              </a:spcAft>
              <a:buClr>
                <a:schemeClr val="dk2"/>
              </a:buClr>
              <a:buSzPts val="1250"/>
              <a:buAutoNum type="arabicPeriod"/>
            </a:pPr>
            <a:r>
              <a:rPr lang="en-GB" sz="1250" dirty="0">
                <a:solidFill>
                  <a:schemeClr val="lt1"/>
                </a:solidFill>
              </a:rPr>
              <a:t>Scoring is done using </a:t>
            </a:r>
            <a:r>
              <a:rPr lang="en-GB" sz="1250" b="1" dirty="0">
                <a:solidFill>
                  <a:schemeClr val="tx1">
                    <a:lumMod val="50000"/>
                  </a:schemeClr>
                </a:solidFill>
              </a:rPr>
              <a:t>polarity values </a:t>
            </a:r>
            <a:r>
              <a:rPr lang="en-GB" sz="1250" dirty="0">
                <a:solidFill>
                  <a:schemeClr val="lt1"/>
                </a:solidFill>
              </a:rPr>
              <a:t>that range from </a:t>
            </a:r>
            <a:r>
              <a:rPr lang="en-GB" sz="1250" dirty="0">
                <a:solidFill>
                  <a:schemeClr val="tx1">
                    <a:lumMod val="50000"/>
                  </a:schemeClr>
                </a:solidFill>
              </a:rPr>
              <a:t>1 to -1</a:t>
            </a:r>
            <a:r>
              <a:rPr lang="en-GB" sz="1250" dirty="0">
                <a:solidFill>
                  <a:schemeClr val="lt1"/>
                </a:solidFill>
              </a:rPr>
              <a:t>. </a:t>
            </a:r>
          </a:p>
          <a:p>
            <a:pPr marL="457200" lvl="0" indent="-307975" algn="l" rtl="0">
              <a:lnSpc>
                <a:spcPct val="200000"/>
              </a:lnSpc>
              <a:spcBef>
                <a:spcPts val="0"/>
              </a:spcBef>
              <a:spcAft>
                <a:spcPts val="0"/>
              </a:spcAft>
              <a:buClr>
                <a:schemeClr val="dk2"/>
              </a:buClr>
              <a:buSzPts val="1250"/>
              <a:buAutoNum type="arabicPeriod"/>
            </a:pPr>
            <a:r>
              <a:rPr lang="en-GB" sz="1250" dirty="0">
                <a:solidFill>
                  <a:schemeClr val="lt1"/>
                </a:solidFill>
              </a:rPr>
              <a:t>Values closer to 1 indicate more </a:t>
            </a:r>
            <a:r>
              <a:rPr lang="en-GB" sz="1250" b="1" dirty="0">
                <a:solidFill>
                  <a:schemeClr val="tx1">
                    <a:lumMod val="50000"/>
                  </a:schemeClr>
                </a:solidFill>
              </a:rPr>
              <a:t>positivity</a:t>
            </a:r>
            <a:r>
              <a:rPr lang="en-GB" sz="1250" b="1" dirty="0">
                <a:solidFill>
                  <a:schemeClr val="lt1"/>
                </a:solidFill>
              </a:rPr>
              <a:t> </a:t>
            </a:r>
            <a:r>
              <a:rPr lang="en-GB" sz="1250" dirty="0">
                <a:solidFill>
                  <a:schemeClr val="lt1"/>
                </a:solidFill>
              </a:rPr>
              <a:t> likewise  values closer to -1 indicate more </a:t>
            </a:r>
            <a:r>
              <a:rPr lang="en-GB" sz="1250" b="1" dirty="0">
                <a:solidFill>
                  <a:schemeClr val="tx1">
                    <a:lumMod val="50000"/>
                  </a:schemeClr>
                </a:solidFill>
              </a:rPr>
              <a:t>negativity </a:t>
            </a:r>
            <a:r>
              <a:rPr lang="en-GB" sz="1250" dirty="0">
                <a:solidFill>
                  <a:schemeClr val="accent3">
                    <a:lumMod val="20000"/>
                    <a:lumOff val="80000"/>
                  </a:schemeClr>
                </a:solidFill>
              </a:rPr>
              <a:t>and</a:t>
            </a:r>
            <a:r>
              <a:rPr lang="en-GB" sz="1250" dirty="0">
                <a:solidFill>
                  <a:srgbClr val="FFFFFF"/>
                </a:solidFill>
              </a:rPr>
              <a:t> </a:t>
            </a:r>
            <a:r>
              <a:rPr lang="en-GB" sz="1250" dirty="0">
                <a:solidFill>
                  <a:schemeClr val="accent3">
                    <a:lumMod val="20000"/>
                    <a:lumOff val="80000"/>
                  </a:schemeClr>
                </a:solidFill>
              </a:rPr>
              <a:t>values closer to o are considered as </a:t>
            </a:r>
            <a:r>
              <a:rPr lang="en-GB" sz="1250" b="1" dirty="0">
                <a:solidFill>
                  <a:schemeClr val="tx1">
                    <a:lumMod val="50000"/>
                  </a:schemeClr>
                </a:solidFill>
              </a:rPr>
              <a:t>neutral</a:t>
            </a:r>
          </a:p>
        </p:txBody>
      </p:sp>
      <p:sp>
        <p:nvSpPr>
          <p:cNvPr id="1105" name="Google Shape;1105;p39"/>
          <p:cNvSpPr txBox="1">
            <a:spLocks noGrp="1"/>
          </p:cNvSpPr>
          <p:nvPr>
            <p:ph type="title"/>
          </p:nvPr>
        </p:nvSpPr>
        <p:spPr>
          <a:xfrm>
            <a:off x="598500" y="504030"/>
            <a:ext cx="794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Aim of the Project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3" name="Picture 2">
            <a:extLst>
              <a:ext uri="{FF2B5EF4-FFF2-40B4-BE49-F238E27FC236}">
                <a16:creationId xmlns:a16="http://schemas.microsoft.com/office/drawing/2014/main" id="{8C1B67A1-C59A-4672-AC64-004EE3A8B37D}"/>
              </a:ext>
            </a:extLst>
          </p:cNvPr>
          <p:cNvPicPr>
            <a:picLocks noChangeAspect="1"/>
          </p:cNvPicPr>
          <p:nvPr/>
        </p:nvPicPr>
        <p:blipFill>
          <a:blip r:embed="rId3"/>
          <a:stretch>
            <a:fillRect/>
          </a:stretch>
        </p:blipFill>
        <p:spPr>
          <a:xfrm>
            <a:off x="850101" y="1680905"/>
            <a:ext cx="4020111" cy="2495898"/>
          </a:xfrm>
          <a:prstGeom prst="rect">
            <a:avLst/>
          </a:prstGeom>
        </p:spPr>
      </p:pic>
      <p:sp>
        <p:nvSpPr>
          <p:cNvPr id="5" name="Google Shape;1127;p41">
            <a:extLst>
              <a:ext uri="{FF2B5EF4-FFF2-40B4-BE49-F238E27FC236}">
                <a16:creationId xmlns:a16="http://schemas.microsoft.com/office/drawing/2014/main" id="{8F374971-C274-483F-BA43-8A3AC8346D31}"/>
              </a:ext>
            </a:extLst>
          </p:cNvPr>
          <p:cNvSpPr txBox="1">
            <a:spLocks/>
          </p:cNvSpPr>
          <p:nvPr/>
        </p:nvSpPr>
        <p:spPr>
          <a:xfrm>
            <a:off x="-170122" y="200369"/>
            <a:ext cx="2228683" cy="564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Josefin Sans"/>
              <a:buNone/>
              <a:defRPr sz="2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9pPr>
          </a:lstStyle>
          <a:p>
            <a:r>
              <a:rPr lang="en-GB" sz="1800" dirty="0"/>
              <a:t>Subjectivity </a:t>
            </a:r>
          </a:p>
        </p:txBody>
      </p:sp>
      <p:sp>
        <p:nvSpPr>
          <p:cNvPr id="6" name="Google Shape;1128;p41">
            <a:extLst>
              <a:ext uri="{FF2B5EF4-FFF2-40B4-BE49-F238E27FC236}">
                <a16:creationId xmlns:a16="http://schemas.microsoft.com/office/drawing/2014/main" id="{050ED4E3-5152-44CA-A9C4-B1A6E80ADAED}"/>
              </a:ext>
            </a:extLst>
          </p:cNvPr>
          <p:cNvSpPr txBox="1">
            <a:spLocks/>
          </p:cNvSpPr>
          <p:nvPr/>
        </p:nvSpPr>
        <p:spPr>
          <a:xfrm>
            <a:off x="5134204" y="920737"/>
            <a:ext cx="3317358" cy="40162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0" indent="0" algn="l">
              <a:buFont typeface="Josefin Sans"/>
              <a:buNone/>
            </a:pPr>
            <a:r>
              <a:rPr lang="en-GB" sz="1400" dirty="0"/>
              <a:t>Values that show 0.0 refer to that there are reviews given my the customers that based on factual information which is also called as objectivity. </a:t>
            </a:r>
          </a:p>
          <a:p>
            <a:pPr marL="0" indent="0" algn="l">
              <a:buFont typeface="Josefin Sans"/>
              <a:buNone/>
            </a:pPr>
            <a:r>
              <a:rPr lang="en-GB" sz="1400" dirty="0"/>
              <a:t>These reviews are based on the true information about the product.</a:t>
            </a:r>
          </a:p>
          <a:p>
            <a:pPr marL="0" indent="0" algn="l">
              <a:buFont typeface="Josefin Sans"/>
              <a:buNone/>
            </a:pPr>
            <a:endParaRPr lang="en-GB" sz="1400" dirty="0"/>
          </a:p>
          <a:p>
            <a:pPr marL="0" indent="0" algn="l">
              <a:buFont typeface="Josefin Sans"/>
              <a:buNone/>
            </a:pPr>
            <a:r>
              <a:rPr lang="en-GB" sz="1400" dirty="0"/>
              <a:t>Values that show 1.0  refer to that these reviews are purely based on personal opinion, experience with the product.</a:t>
            </a:r>
          </a:p>
          <a:p>
            <a:pPr marL="0" indent="0" algn="l">
              <a:buFont typeface="Josefin Sans"/>
              <a:buNone/>
            </a:pPr>
            <a:r>
              <a:rPr lang="en-GB" sz="1400" dirty="0"/>
              <a:t>These reviews keep changes from customer to customer. </a:t>
            </a:r>
          </a:p>
          <a:p>
            <a:pPr marL="0" indent="0" algn="l">
              <a:buFont typeface="Josefin Sans"/>
              <a:buNone/>
            </a:pPr>
            <a:r>
              <a:rPr lang="en-GB" sz="1400" dirty="0"/>
              <a:t>Generally such reviews should not be taken into consideration  </a:t>
            </a:r>
          </a:p>
        </p:txBody>
      </p:sp>
      <p:sp>
        <p:nvSpPr>
          <p:cNvPr id="7" name="Google Shape;1128;p41">
            <a:extLst>
              <a:ext uri="{FF2B5EF4-FFF2-40B4-BE49-F238E27FC236}">
                <a16:creationId xmlns:a16="http://schemas.microsoft.com/office/drawing/2014/main" id="{F8E792FC-0A1C-4249-8846-FB2FBACC2D02}"/>
              </a:ext>
            </a:extLst>
          </p:cNvPr>
          <p:cNvSpPr txBox="1">
            <a:spLocks/>
          </p:cNvSpPr>
          <p:nvPr/>
        </p:nvSpPr>
        <p:spPr>
          <a:xfrm>
            <a:off x="1717569" y="31947"/>
            <a:ext cx="4584455" cy="1190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0" indent="0" algn="l">
              <a:buFont typeface="Josefin Sans"/>
              <a:buNone/>
            </a:pPr>
            <a:r>
              <a:rPr lang="en-GB" sz="1400" dirty="0">
                <a:solidFill>
                  <a:schemeClr val="accent6">
                    <a:lumMod val="50000"/>
                  </a:schemeClr>
                </a:solidFill>
              </a:rPr>
              <a:t>Subjective sentences generally refer to personal opinion, emotion or judgment whereas objective refers to factual information. Subjectivity is also a float which lies in the range of [0,1].</a:t>
            </a:r>
          </a:p>
        </p:txBody>
      </p:sp>
    </p:spTree>
    <p:extLst>
      <p:ext uri="{BB962C8B-B14F-4D97-AF65-F5344CB8AC3E}">
        <p14:creationId xmlns:p14="http://schemas.microsoft.com/office/powerpoint/2010/main" val="1731274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3" name="Picture 2">
            <a:extLst>
              <a:ext uri="{FF2B5EF4-FFF2-40B4-BE49-F238E27FC236}">
                <a16:creationId xmlns:a16="http://schemas.microsoft.com/office/drawing/2014/main" id="{C105D5D4-6DA7-4DB8-989B-132AAAB29B75}"/>
              </a:ext>
            </a:extLst>
          </p:cNvPr>
          <p:cNvPicPr>
            <a:picLocks noChangeAspect="1"/>
          </p:cNvPicPr>
          <p:nvPr/>
        </p:nvPicPr>
        <p:blipFill>
          <a:blip r:embed="rId3"/>
          <a:stretch>
            <a:fillRect/>
          </a:stretch>
        </p:blipFill>
        <p:spPr>
          <a:xfrm>
            <a:off x="559303" y="390220"/>
            <a:ext cx="4963218" cy="4363059"/>
          </a:xfrm>
          <a:prstGeom prst="rect">
            <a:avLst/>
          </a:prstGeom>
        </p:spPr>
      </p:pic>
      <p:sp>
        <p:nvSpPr>
          <p:cNvPr id="5" name="Google Shape;1128;p41">
            <a:extLst>
              <a:ext uri="{FF2B5EF4-FFF2-40B4-BE49-F238E27FC236}">
                <a16:creationId xmlns:a16="http://schemas.microsoft.com/office/drawing/2014/main" id="{EB4B49F1-6FB1-4A64-9EC2-AA4D90F087D8}"/>
              </a:ext>
            </a:extLst>
          </p:cNvPr>
          <p:cNvSpPr txBox="1">
            <a:spLocks/>
          </p:cNvSpPr>
          <p:nvPr/>
        </p:nvSpPr>
        <p:spPr>
          <a:xfrm>
            <a:off x="5667154" y="1117301"/>
            <a:ext cx="2958174" cy="3614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0" indent="0" algn="l">
              <a:buFont typeface="Josefin Sans"/>
              <a:buNone/>
            </a:pPr>
            <a:r>
              <a:rPr lang="en-GB" sz="1400" dirty="0"/>
              <a:t>It is observed that 1018 customers have a positive opinion about the ceiling fans sold.</a:t>
            </a:r>
          </a:p>
          <a:p>
            <a:pPr marL="0" indent="0" algn="l">
              <a:buFont typeface="Josefin Sans"/>
              <a:buNone/>
            </a:pPr>
            <a:r>
              <a:rPr lang="en-GB" sz="1400" dirty="0"/>
              <a:t>It can be concluded that the products sold by various brands are doing well in the market and people are liking the products</a:t>
            </a:r>
          </a:p>
          <a:p>
            <a:pPr marL="0" indent="0" algn="l">
              <a:buFont typeface="Josefin Sans"/>
              <a:buNone/>
            </a:pPr>
            <a:r>
              <a:rPr lang="en-GB" sz="1400" dirty="0"/>
              <a:t>Hence, they have given positive reviews for the products</a:t>
            </a:r>
          </a:p>
          <a:p>
            <a:pPr marL="0" indent="0" algn="l">
              <a:buFont typeface="Josefin Sans"/>
              <a:buNone/>
            </a:pPr>
            <a:endParaRPr lang="en-GB" sz="1400" dirty="0"/>
          </a:p>
          <a:p>
            <a:pPr marL="0" indent="0" algn="l">
              <a:buFont typeface="Josefin Sans"/>
              <a:buNone/>
            </a:pPr>
            <a:r>
              <a:rPr lang="en-GB" sz="1400" dirty="0"/>
              <a:t>Nearly 90 customers have given negative reviews for the products.</a:t>
            </a:r>
          </a:p>
          <a:p>
            <a:pPr marL="0" indent="0" algn="l">
              <a:buFont typeface="Josefin Sans"/>
              <a:buNone/>
            </a:pPr>
            <a:r>
              <a:rPr lang="en-GB" sz="1400" dirty="0"/>
              <a:t>Focusing on these comments the brands should address their concerns.</a:t>
            </a:r>
          </a:p>
        </p:txBody>
      </p:sp>
      <p:sp>
        <p:nvSpPr>
          <p:cNvPr id="6" name="Google Shape;1127;p41">
            <a:extLst>
              <a:ext uri="{FF2B5EF4-FFF2-40B4-BE49-F238E27FC236}">
                <a16:creationId xmlns:a16="http://schemas.microsoft.com/office/drawing/2014/main" id="{5A0A039F-AF3A-4E75-A4EE-B078E91F49F2}"/>
              </a:ext>
            </a:extLst>
          </p:cNvPr>
          <p:cNvSpPr txBox="1">
            <a:spLocks/>
          </p:cNvSpPr>
          <p:nvPr/>
        </p:nvSpPr>
        <p:spPr>
          <a:xfrm>
            <a:off x="3201211" y="262630"/>
            <a:ext cx="7262038" cy="564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Josefin Sans"/>
              <a:buNone/>
              <a:defRPr sz="2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9pPr>
          </a:lstStyle>
          <a:p>
            <a:r>
              <a:rPr lang="en-GB" sz="1800" dirty="0"/>
              <a:t>Bar Graph for Polarity</a:t>
            </a:r>
          </a:p>
        </p:txBody>
      </p:sp>
    </p:spTree>
    <p:extLst>
      <p:ext uri="{BB962C8B-B14F-4D97-AF65-F5344CB8AC3E}">
        <p14:creationId xmlns:p14="http://schemas.microsoft.com/office/powerpoint/2010/main" val="198925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3" name="Picture 2">
            <a:extLst>
              <a:ext uri="{FF2B5EF4-FFF2-40B4-BE49-F238E27FC236}">
                <a16:creationId xmlns:a16="http://schemas.microsoft.com/office/drawing/2014/main" id="{AAFC38A8-E404-4B0A-BAC5-F42B1437DC1C}"/>
              </a:ext>
            </a:extLst>
          </p:cNvPr>
          <p:cNvPicPr>
            <a:picLocks noChangeAspect="1"/>
          </p:cNvPicPr>
          <p:nvPr/>
        </p:nvPicPr>
        <p:blipFill rotWithShape="1">
          <a:blip r:embed="rId3"/>
          <a:srcRect t="15717"/>
          <a:stretch/>
        </p:blipFill>
        <p:spPr>
          <a:xfrm>
            <a:off x="-31898" y="1137684"/>
            <a:ext cx="9144000" cy="3742660"/>
          </a:xfrm>
          <a:prstGeom prst="rect">
            <a:avLst/>
          </a:prstGeom>
        </p:spPr>
      </p:pic>
      <p:sp>
        <p:nvSpPr>
          <p:cNvPr id="5" name="Google Shape;1127;p41">
            <a:extLst>
              <a:ext uri="{FF2B5EF4-FFF2-40B4-BE49-F238E27FC236}">
                <a16:creationId xmlns:a16="http://schemas.microsoft.com/office/drawing/2014/main" id="{7766BCA7-D698-41E8-B0C0-E5F748447EED}"/>
              </a:ext>
            </a:extLst>
          </p:cNvPr>
          <p:cNvSpPr txBox="1">
            <a:spLocks/>
          </p:cNvSpPr>
          <p:nvPr/>
        </p:nvSpPr>
        <p:spPr>
          <a:xfrm>
            <a:off x="-679673" y="362583"/>
            <a:ext cx="7262038" cy="564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Josefin Sans"/>
              <a:buNone/>
              <a:defRPr sz="2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9pPr>
          </a:lstStyle>
          <a:p>
            <a:r>
              <a:rPr lang="en-GB" sz="1800" dirty="0"/>
              <a:t>Word Cloud For only Positive Comments</a:t>
            </a:r>
          </a:p>
        </p:txBody>
      </p:sp>
    </p:spTree>
    <p:extLst>
      <p:ext uri="{BB962C8B-B14F-4D97-AF65-F5344CB8AC3E}">
        <p14:creationId xmlns:p14="http://schemas.microsoft.com/office/powerpoint/2010/main" val="4153748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3" name="Picture 2">
            <a:extLst>
              <a:ext uri="{FF2B5EF4-FFF2-40B4-BE49-F238E27FC236}">
                <a16:creationId xmlns:a16="http://schemas.microsoft.com/office/drawing/2014/main" id="{1343CF01-3A4C-4058-946A-8560331DF9CA}"/>
              </a:ext>
            </a:extLst>
          </p:cNvPr>
          <p:cNvPicPr>
            <a:picLocks noChangeAspect="1"/>
          </p:cNvPicPr>
          <p:nvPr/>
        </p:nvPicPr>
        <p:blipFill>
          <a:blip r:embed="rId3"/>
          <a:stretch>
            <a:fillRect/>
          </a:stretch>
        </p:blipFill>
        <p:spPr>
          <a:xfrm>
            <a:off x="0" y="176662"/>
            <a:ext cx="9144000" cy="4598790"/>
          </a:xfrm>
          <a:prstGeom prst="rect">
            <a:avLst/>
          </a:prstGeom>
        </p:spPr>
      </p:pic>
    </p:spTree>
    <p:extLst>
      <p:ext uri="{BB962C8B-B14F-4D97-AF65-F5344CB8AC3E}">
        <p14:creationId xmlns:p14="http://schemas.microsoft.com/office/powerpoint/2010/main" val="2029542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3" name="Google Shape;1128;p41">
            <a:extLst>
              <a:ext uri="{FF2B5EF4-FFF2-40B4-BE49-F238E27FC236}">
                <a16:creationId xmlns:a16="http://schemas.microsoft.com/office/drawing/2014/main" id="{AFB26546-C96B-46BD-90BE-F74C4909A097}"/>
              </a:ext>
            </a:extLst>
          </p:cNvPr>
          <p:cNvSpPr txBox="1">
            <a:spLocks/>
          </p:cNvSpPr>
          <p:nvPr/>
        </p:nvSpPr>
        <p:spPr>
          <a:xfrm>
            <a:off x="956930" y="1364524"/>
            <a:ext cx="7230139" cy="2414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285750" indent="-285750" algn="l"/>
            <a:r>
              <a:rPr lang="en-GB" sz="1400" dirty="0"/>
              <a:t>From the word cloud it is observed that easy installation is one of the most prominent word, it means that ceiling fans have easy installation </a:t>
            </a:r>
          </a:p>
          <a:p>
            <a:pPr marL="285750" indent="-285750" algn="l"/>
            <a:r>
              <a:rPr lang="en-GB" sz="1400" dirty="0"/>
              <a:t>Mostly, ceiling fans are installed in the living rooms.</a:t>
            </a:r>
          </a:p>
          <a:p>
            <a:pPr marL="285750" indent="-285750" algn="l"/>
            <a:r>
              <a:rPr lang="en-GB" sz="1400" dirty="0"/>
              <a:t>Also, it is seen that product are available in different shapes and sizes hence customers have a liking towards the product</a:t>
            </a:r>
          </a:p>
          <a:p>
            <a:pPr marL="285750" indent="-285750" algn="l"/>
            <a:r>
              <a:rPr lang="en-GB" sz="1400" dirty="0"/>
              <a:t>Fans with LED lights are purchased mostly by the customers</a:t>
            </a:r>
          </a:p>
          <a:p>
            <a:pPr marL="285750" indent="-285750" algn="l"/>
            <a:r>
              <a:rPr lang="en-GB" sz="1400" dirty="0"/>
              <a:t>Pricing has an a positive impact on the customers, this shows that price of the fans have impact on the purchasing power</a:t>
            </a:r>
          </a:p>
          <a:p>
            <a:pPr marL="285750" indent="-285750" algn="l"/>
            <a:r>
              <a:rPr lang="en-GB" sz="1400" dirty="0"/>
              <a:t>Instruction are easy understood by the customers means manual have been made user friendly</a:t>
            </a:r>
          </a:p>
        </p:txBody>
      </p:sp>
    </p:spTree>
    <p:extLst>
      <p:ext uri="{BB962C8B-B14F-4D97-AF65-F5344CB8AC3E}">
        <p14:creationId xmlns:p14="http://schemas.microsoft.com/office/powerpoint/2010/main" val="3505184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7" name="Picture 6">
            <a:extLst>
              <a:ext uri="{FF2B5EF4-FFF2-40B4-BE49-F238E27FC236}">
                <a16:creationId xmlns:a16="http://schemas.microsoft.com/office/drawing/2014/main" id="{6B21520F-9C98-4EFA-81C9-E684FEE4A549}"/>
              </a:ext>
            </a:extLst>
          </p:cNvPr>
          <p:cNvPicPr>
            <a:picLocks noChangeAspect="1"/>
          </p:cNvPicPr>
          <p:nvPr/>
        </p:nvPicPr>
        <p:blipFill rotWithShape="1">
          <a:blip r:embed="rId3"/>
          <a:srcRect t="31022"/>
          <a:stretch/>
        </p:blipFill>
        <p:spPr>
          <a:xfrm>
            <a:off x="0" y="1624912"/>
            <a:ext cx="9144000" cy="2255972"/>
          </a:xfrm>
          <a:prstGeom prst="rect">
            <a:avLst/>
          </a:prstGeom>
        </p:spPr>
      </p:pic>
      <p:sp>
        <p:nvSpPr>
          <p:cNvPr id="10" name="Google Shape;1127;p41">
            <a:extLst>
              <a:ext uri="{FF2B5EF4-FFF2-40B4-BE49-F238E27FC236}">
                <a16:creationId xmlns:a16="http://schemas.microsoft.com/office/drawing/2014/main" id="{D0D244F5-60AA-4B8A-B051-98120F901F80}"/>
              </a:ext>
            </a:extLst>
          </p:cNvPr>
          <p:cNvSpPr txBox="1">
            <a:spLocks/>
          </p:cNvSpPr>
          <p:nvPr/>
        </p:nvSpPr>
        <p:spPr>
          <a:xfrm>
            <a:off x="-509552" y="692192"/>
            <a:ext cx="7262038" cy="564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Josefin Sans"/>
              <a:buNone/>
              <a:defRPr sz="2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9pPr>
          </a:lstStyle>
          <a:p>
            <a:r>
              <a:rPr lang="en-GB" sz="1800" dirty="0"/>
              <a:t>Word Cloud For only Negative Comments</a:t>
            </a:r>
          </a:p>
        </p:txBody>
      </p:sp>
    </p:spTree>
    <p:extLst>
      <p:ext uri="{BB962C8B-B14F-4D97-AF65-F5344CB8AC3E}">
        <p14:creationId xmlns:p14="http://schemas.microsoft.com/office/powerpoint/2010/main" val="300738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3" name="Picture 2">
            <a:extLst>
              <a:ext uri="{FF2B5EF4-FFF2-40B4-BE49-F238E27FC236}">
                <a16:creationId xmlns:a16="http://schemas.microsoft.com/office/drawing/2014/main" id="{42AE21BC-E590-438A-8431-87FB17B6ECAA}"/>
              </a:ext>
            </a:extLst>
          </p:cNvPr>
          <p:cNvPicPr>
            <a:picLocks noChangeAspect="1"/>
          </p:cNvPicPr>
          <p:nvPr/>
        </p:nvPicPr>
        <p:blipFill>
          <a:blip r:embed="rId3"/>
          <a:stretch>
            <a:fillRect/>
          </a:stretch>
        </p:blipFill>
        <p:spPr>
          <a:xfrm>
            <a:off x="0" y="243622"/>
            <a:ext cx="9144000" cy="4656256"/>
          </a:xfrm>
          <a:prstGeom prst="rect">
            <a:avLst/>
          </a:prstGeom>
        </p:spPr>
      </p:pic>
    </p:spTree>
    <p:extLst>
      <p:ext uri="{BB962C8B-B14F-4D97-AF65-F5344CB8AC3E}">
        <p14:creationId xmlns:p14="http://schemas.microsoft.com/office/powerpoint/2010/main" val="3690957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2" name="Google Shape;1128;p41">
            <a:extLst>
              <a:ext uri="{FF2B5EF4-FFF2-40B4-BE49-F238E27FC236}">
                <a16:creationId xmlns:a16="http://schemas.microsoft.com/office/drawing/2014/main" id="{4AA60FEE-99E7-4D77-800A-AA0485C97937}"/>
              </a:ext>
            </a:extLst>
          </p:cNvPr>
          <p:cNvSpPr txBox="1">
            <a:spLocks/>
          </p:cNvSpPr>
          <p:nvPr/>
        </p:nvSpPr>
        <p:spPr>
          <a:xfrm>
            <a:off x="956930" y="1594022"/>
            <a:ext cx="7230139" cy="2414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285750" indent="-285750" algn="l"/>
            <a:r>
              <a:rPr lang="en-GB" sz="1400" dirty="0"/>
              <a:t>Comparatively with regards to negative comments people are facing a lot of issues with installation.</a:t>
            </a:r>
          </a:p>
          <a:p>
            <a:pPr marL="285750" indent="-285750" algn="l"/>
            <a:r>
              <a:rPr lang="en-GB" sz="1400" dirty="0"/>
              <a:t>Electrician is also highlighted which means that there can been issues with operating the fans.</a:t>
            </a:r>
          </a:p>
          <a:p>
            <a:pPr marL="285750" indent="-285750" algn="l"/>
            <a:r>
              <a:rPr lang="en-GB" sz="1400" dirty="0"/>
              <a:t>There is an observant humming sound and noise when the fan is switched on</a:t>
            </a:r>
          </a:p>
          <a:p>
            <a:pPr marL="285750" indent="-285750" algn="l"/>
            <a:r>
              <a:rPr lang="en-GB" sz="1400" dirty="0"/>
              <a:t>Blades of the fans are can assembled properly which leads it to be shaky </a:t>
            </a:r>
          </a:p>
          <a:p>
            <a:pPr marL="285750" indent="-285750" algn="l"/>
            <a:r>
              <a:rPr lang="en-GB" sz="1400" dirty="0"/>
              <a:t>The making of the product also doesn’t suit most of the customers. </a:t>
            </a:r>
          </a:p>
        </p:txBody>
      </p:sp>
    </p:spTree>
    <p:extLst>
      <p:ext uri="{BB962C8B-B14F-4D97-AF65-F5344CB8AC3E}">
        <p14:creationId xmlns:p14="http://schemas.microsoft.com/office/powerpoint/2010/main" val="2260564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3" name="Picture 2">
            <a:extLst>
              <a:ext uri="{FF2B5EF4-FFF2-40B4-BE49-F238E27FC236}">
                <a16:creationId xmlns:a16="http://schemas.microsoft.com/office/drawing/2014/main" id="{C03E24E0-CDBE-47CE-A577-891A00ED6C86}"/>
              </a:ext>
            </a:extLst>
          </p:cNvPr>
          <p:cNvPicPr>
            <a:picLocks noChangeAspect="1"/>
          </p:cNvPicPr>
          <p:nvPr/>
        </p:nvPicPr>
        <p:blipFill rotWithShape="1">
          <a:blip r:embed="rId3"/>
          <a:srcRect t="13531"/>
          <a:stretch/>
        </p:blipFill>
        <p:spPr>
          <a:xfrm>
            <a:off x="0" y="903767"/>
            <a:ext cx="9144000" cy="3848986"/>
          </a:xfrm>
          <a:prstGeom prst="rect">
            <a:avLst/>
          </a:prstGeom>
        </p:spPr>
      </p:pic>
      <p:sp>
        <p:nvSpPr>
          <p:cNvPr id="4" name="Google Shape;1127;p41">
            <a:extLst>
              <a:ext uri="{FF2B5EF4-FFF2-40B4-BE49-F238E27FC236}">
                <a16:creationId xmlns:a16="http://schemas.microsoft.com/office/drawing/2014/main" id="{5DD2FF28-CBC4-4EC2-8553-33AA975A5294}"/>
              </a:ext>
            </a:extLst>
          </p:cNvPr>
          <p:cNvSpPr txBox="1">
            <a:spLocks/>
          </p:cNvSpPr>
          <p:nvPr/>
        </p:nvSpPr>
        <p:spPr>
          <a:xfrm>
            <a:off x="-541450" y="203094"/>
            <a:ext cx="7262038" cy="5643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Josefin Sans"/>
              <a:buNone/>
              <a:defRPr sz="2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400"/>
              <a:buFont typeface="Arial"/>
              <a:buNone/>
              <a:defRPr sz="2400" b="0" i="0" u="none" strike="noStrike" cap="none">
                <a:solidFill>
                  <a:schemeClr val="accent1"/>
                </a:solidFill>
                <a:latin typeface="Arial"/>
                <a:ea typeface="Arial"/>
                <a:cs typeface="Arial"/>
                <a:sym typeface="Arial"/>
              </a:defRPr>
            </a:lvl9pPr>
          </a:lstStyle>
          <a:p>
            <a:r>
              <a:rPr lang="en-GB" sz="1800" dirty="0"/>
              <a:t>Word Cloud For only Neutral Comments</a:t>
            </a:r>
          </a:p>
        </p:txBody>
      </p:sp>
    </p:spTree>
    <p:extLst>
      <p:ext uri="{BB962C8B-B14F-4D97-AF65-F5344CB8AC3E}">
        <p14:creationId xmlns:p14="http://schemas.microsoft.com/office/powerpoint/2010/main" val="2005926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3" name="Picture 2">
            <a:extLst>
              <a:ext uri="{FF2B5EF4-FFF2-40B4-BE49-F238E27FC236}">
                <a16:creationId xmlns:a16="http://schemas.microsoft.com/office/drawing/2014/main" id="{D8F5030E-4E7C-450C-82A3-AE3835934B5B}"/>
              </a:ext>
            </a:extLst>
          </p:cNvPr>
          <p:cNvPicPr>
            <a:picLocks noChangeAspect="1"/>
          </p:cNvPicPr>
          <p:nvPr/>
        </p:nvPicPr>
        <p:blipFill>
          <a:blip r:embed="rId3"/>
          <a:stretch>
            <a:fillRect/>
          </a:stretch>
        </p:blipFill>
        <p:spPr>
          <a:xfrm>
            <a:off x="0" y="221324"/>
            <a:ext cx="9144000" cy="4700851"/>
          </a:xfrm>
          <a:prstGeom prst="rect">
            <a:avLst/>
          </a:prstGeom>
        </p:spPr>
      </p:pic>
    </p:spTree>
    <p:extLst>
      <p:ext uri="{BB962C8B-B14F-4D97-AF65-F5344CB8AC3E}">
        <p14:creationId xmlns:p14="http://schemas.microsoft.com/office/powerpoint/2010/main" val="424583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10"/>
        <p:cNvGrpSpPr/>
        <p:nvPr/>
      </p:nvGrpSpPr>
      <p:grpSpPr>
        <a:xfrm>
          <a:off x="0" y="0"/>
          <a:ext cx="0" cy="0"/>
          <a:chOff x="0" y="0"/>
          <a:chExt cx="0" cy="0"/>
        </a:xfrm>
      </p:grpSpPr>
      <p:sp>
        <p:nvSpPr>
          <p:cNvPr id="1111" name="Google Shape;1111;p40"/>
          <p:cNvSpPr txBox="1">
            <a:spLocks noGrp="1"/>
          </p:cNvSpPr>
          <p:nvPr>
            <p:ph type="title" idx="2"/>
          </p:nvPr>
        </p:nvSpPr>
        <p:spPr>
          <a:xfrm>
            <a:off x="704528" y="318976"/>
            <a:ext cx="1239000" cy="79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112" name="Google Shape;1112;p40"/>
          <p:cNvSpPr txBox="1">
            <a:spLocks noGrp="1"/>
          </p:cNvSpPr>
          <p:nvPr>
            <p:ph type="title"/>
          </p:nvPr>
        </p:nvSpPr>
        <p:spPr>
          <a:xfrm>
            <a:off x="2113003" y="383800"/>
            <a:ext cx="3716400" cy="4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Description</a:t>
            </a:r>
            <a:endParaRPr dirty="0"/>
          </a:p>
        </p:txBody>
      </p:sp>
      <p:sp>
        <p:nvSpPr>
          <p:cNvPr id="1113" name="Google Shape;1113;p40"/>
          <p:cNvSpPr txBox="1">
            <a:spLocks noGrp="1"/>
          </p:cNvSpPr>
          <p:nvPr>
            <p:ph type="subTitle" idx="1"/>
          </p:nvPr>
        </p:nvSpPr>
        <p:spPr>
          <a:xfrm>
            <a:off x="2113003" y="685372"/>
            <a:ext cx="3716400" cy="7383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Systematically described research data is the key to making the data findable, understandable and reusable.</a:t>
            </a:r>
            <a:endParaRPr dirty="0"/>
          </a:p>
        </p:txBody>
      </p:sp>
      <p:sp>
        <p:nvSpPr>
          <p:cNvPr id="1114" name="Google Shape;1114;p40"/>
          <p:cNvSpPr txBox="1">
            <a:spLocks noGrp="1"/>
          </p:cNvSpPr>
          <p:nvPr>
            <p:ph type="title" idx="3"/>
          </p:nvPr>
        </p:nvSpPr>
        <p:spPr>
          <a:xfrm>
            <a:off x="2113003" y="1426025"/>
            <a:ext cx="3716400" cy="4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Exploratory Data Analysis</a:t>
            </a:r>
            <a:endParaRPr dirty="0"/>
          </a:p>
        </p:txBody>
      </p:sp>
      <p:sp>
        <p:nvSpPr>
          <p:cNvPr id="1115" name="Google Shape;1115;p40"/>
          <p:cNvSpPr txBox="1">
            <a:spLocks noGrp="1"/>
          </p:cNvSpPr>
          <p:nvPr>
            <p:ph type="subTitle" idx="4"/>
          </p:nvPr>
        </p:nvSpPr>
        <p:spPr>
          <a:xfrm>
            <a:off x="2113003" y="1727597"/>
            <a:ext cx="3716400" cy="7383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It is an approach to analyse data sets to summarize their main characteristics, often with visual methods.</a:t>
            </a:r>
            <a:endParaRPr dirty="0"/>
          </a:p>
        </p:txBody>
      </p:sp>
      <p:sp>
        <p:nvSpPr>
          <p:cNvPr id="1116" name="Google Shape;1116;p40"/>
          <p:cNvSpPr txBox="1">
            <a:spLocks noGrp="1"/>
          </p:cNvSpPr>
          <p:nvPr>
            <p:ph type="title" idx="5"/>
          </p:nvPr>
        </p:nvSpPr>
        <p:spPr>
          <a:xfrm>
            <a:off x="704528" y="1361201"/>
            <a:ext cx="1239000" cy="79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117" name="Google Shape;1117;p40"/>
          <p:cNvSpPr txBox="1">
            <a:spLocks noGrp="1"/>
          </p:cNvSpPr>
          <p:nvPr>
            <p:ph type="title" idx="6"/>
          </p:nvPr>
        </p:nvSpPr>
        <p:spPr>
          <a:xfrm>
            <a:off x="2113003" y="2468250"/>
            <a:ext cx="3716400" cy="4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Sentiment Analysis</a:t>
            </a:r>
            <a:endParaRPr dirty="0"/>
          </a:p>
        </p:txBody>
      </p:sp>
      <p:sp>
        <p:nvSpPr>
          <p:cNvPr id="1118" name="Google Shape;1118;p40"/>
          <p:cNvSpPr txBox="1">
            <a:spLocks noGrp="1"/>
          </p:cNvSpPr>
          <p:nvPr>
            <p:ph type="subTitle" idx="7"/>
          </p:nvPr>
        </p:nvSpPr>
        <p:spPr>
          <a:xfrm>
            <a:off x="2113003" y="2769821"/>
            <a:ext cx="3716400" cy="740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It’s the process of determining whether a piece of writing is positive, negative or neutral. </a:t>
            </a:r>
            <a:endParaRPr dirty="0"/>
          </a:p>
        </p:txBody>
      </p:sp>
      <p:sp>
        <p:nvSpPr>
          <p:cNvPr id="1119" name="Google Shape;1119;p40"/>
          <p:cNvSpPr txBox="1">
            <a:spLocks noGrp="1"/>
          </p:cNvSpPr>
          <p:nvPr>
            <p:ph type="title" idx="8"/>
          </p:nvPr>
        </p:nvSpPr>
        <p:spPr>
          <a:xfrm>
            <a:off x="704528" y="2403426"/>
            <a:ext cx="1239000" cy="79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120" name="Google Shape;1120;p40"/>
          <p:cNvSpPr txBox="1">
            <a:spLocks noGrp="1"/>
          </p:cNvSpPr>
          <p:nvPr>
            <p:ph type="title" idx="9"/>
          </p:nvPr>
        </p:nvSpPr>
        <p:spPr>
          <a:xfrm>
            <a:off x="2113003" y="3510475"/>
            <a:ext cx="3716400" cy="43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1121" name="Google Shape;1121;p40"/>
          <p:cNvSpPr txBox="1">
            <a:spLocks noGrp="1"/>
          </p:cNvSpPr>
          <p:nvPr>
            <p:ph type="subTitle" idx="13"/>
          </p:nvPr>
        </p:nvSpPr>
        <p:spPr>
          <a:xfrm>
            <a:off x="2113003" y="3812047"/>
            <a:ext cx="3716400" cy="7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Various outcomes from the project and will refer recommendations to increase customer satisfaction</a:t>
            </a:r>
            <a:endParaRPr dirty="0"/>
          </a:p>
          <a:p>
            <a:pPr marL="0" lvl="0" indent="0" algn="l" rtl="0">
              <a:spcBef>
                <a:spcPts val="0"/>
              </a:spcBef>
              <a:spcAft>
                <a:spcPts val="0"/>
              </a:spcAft>
              <a:buNone/>
            </a:pPr>
            <a:endParaRPr dirty="0"/>
          </a:p>
        </p:txBody>
      </p:sp>
      <p:sp>
        <p:nvSpPr>
          <p:cNvPr id="1122" name="Google Shape;1122;p40"/>
          <p:cNvSpPr txBox="1">
            <a:spLocks noGrp="1"/>
          </p:cNvSpPr>
          <p:nvPr>
            <p:ph type="title" idx="14"/>
          </p:nvPr>
        </p:nvSpPr>
        <p:spPr>
          <a:xfrm>
            <a:off x="704528" y="3445651"/>
            <a:ext cx="1239000" cy="79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7" name="Google Shape;1135;p42">
            <a:extLst>
              <a:ext uri="{FF2B5EF4-FFF2-40B4-BE49-F238E27FC236}">
                <a16:creationId xmlns:a16="http://schemas.microsoft.com/office/drawing/2014/main" id="{B9872862-6317-4983-AF8C-B876364DA35A}"/>
              </a:ext>
            </a:extLst>
          </p:cNvPr>
          <p:cNvSpPr txBox="1">
            <a:spLocks/>
          </p:cNvSpPr>
          <p:nvPr/>
        </p:nvSpPr>
        <p:spPr>
          <a:xfrm>
            <a:off x="3274980" y="1471616"/>
            <a:ext cx="2190000" cy="79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4800"/>
              <a:buFont typeface="Josefin Sans"/>
              <a:buNone/>
              <a:defRPr sz="48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12000"/>
              <a:buFont typeface="Arial"/>
              <a:buNone/>
              <a:defRPr sz="12000" b="0" i="0" u="none" strike="noStrike" cap="none">
                <a:solidFill>
                  <a:schemeClr val="accent1"/>
                </a:solidFill>
                <a:latin typeface="Arial"/>
                <a:ea typeface="Arial"/>
                <a:cs typeface="Arial"/>
                <a:sym typeface="Arial"/>
              </a:defRPr>
            </a:lvl9pPr>
          </a:lstStyle>
          <a:p>
            <a:r>
              <a:rPr lang="en" dirty="0"/>
              <a:t>04</a:t>
            </a:r>
          </a:p>
        </p:txBody>
      </p:sp>
      <p:sp>
        <p:nvSpPr>
          <p:cNvPr id="8" name="Google Shape;1133;p42">
            <a:extLst>
              <a:ext uri="{FF2B5EF4-FFF2-40B4-BE49-F238E27FC236}">
                <a16:creationId xmlns:a16="http://schemas.microsoft.com/office/drawing/2014/main" id="{A2468635-3B6D-49B8-BCEE-BD724735AFD9}"/>
              </a:ext>
            </a:extLst>
          </p:cNvPr>
          <p:cNvSpPr txBox="1">
            <a:spLocks/>
          </p:cNvSpPr>
          <p:nvPr/>
        </p:nvSpPr>
        <p:spPr>
          <a:xfrm>
            <a:off x="1453500" y="2488513"/>
            <a:ext cx="62370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Josefin Sans"/>
              <a:buNone/>
              <a:defRPr sz="3600" b="1" i="0" u="none" strike="noStrike" cap="none">
                <a:solidFill>
                  <a:schemeClr val="accent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3600"/>
              <a:buFont typeface="Arial"/>
              <a:buNone/>
              <a:defRPr sz="3600" b="0" i="0" u="none" strike="noStrike" cap="none">
                <a:solidFill>
                  <a:schemeClr val="accent1"/>
                </a:solidFill>
                <a:latin typeface="Arial"/>
                <a:ea typeface="Arial"/>
                <a:cs typeface="Arial"/>
                <a:sym typeface="Arial"/>
              </a:defRPr>
            </a:lvl9pPr>
          </a:lstStyle>
          <a:p>
            <a:r>
              <a:rPr lang="en-US" dirty="0"/>
              <a:t>Conclusion</a:t>
            </a:r>
          </a:p>
        </p:txBody>
      </p:sp>
    </p:spTree>
    <p:extLst>
      <p:ext uri="{BB962C8B-B14F-4D97-AF65-F5344CB8AC3E}">
        <p14:creationId xmlns:p14="http://schemas.microsoft.com/office/powerpoint/2010/main" val="866753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2" name="Google Shape;1128;p41">
            <a:extLst>
              <a:ext uri="{FF2B5EF4-FFF2-40B4-BE49-F238E27FC236}">
                <a16:creationId xmlns:a16="http://schemas.microsoft.com/office/drawing/2014/main" id="{4AA60FEE-99E7-4D77-800A-AA0485C97937}"/>
              </a:ext>
            </a:extLst>
          </p:cNvPr>
          <p:cNvSpPr txBox="1">
            <a:spLocks/>
          </p:cNvSpPr>
          <p:nvPr/>
        </p:nvSpPr>
        <p:spPr>
          <a:xfrm>
            <a:off x="956930" y="1594022"/>
            <a:ext cx="7230139" cy="2414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285750" indent="-285750" algn="l"/>
            <a:endParaRPr lang="en-GB" sz="1400" dirty="0"/>
          </a:p>
        </p:txBody>
      </p:sp>
      <p:sp>
        <p:nvSpPr>
          <p:cNvPr id="3" name="Google Shape;1128;p41">
            <a:extLst>
              <a:ext uri="{FF2B5EF4-FFF2-40B4-BE49-F238E27FC236}">
                <a16:creationId xmlns:a16="http://schemas.microsoft.com/office/drawing/2014/main" id="{8CE14614-86B2-43B2-8CEC-B497560BE9C3}"/>
              </a:ext>
            </a:extLst>
          </p:cNvPr>
          <p:cNvSpPr txBox="1">
            <a:spLocks/>
          </p:cNvSpPr>
          <p:nvPr/>
        </p:nvSpPr>
        <p:spPr>
          <a:xfrm>
            <a:off x="1109330" y="1746422"/>
            <a:ext cx="7230139" cy="24144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1pPr>
            <a:lvl2pPr marL="914400" marR="0" lvl="1"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2pPr>
            <a:lvl3pPr marL="1371600" marR="0" lvl="2"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3pPr>
            <a:lvl4pPr marL="1828800" marR="0" lvl="3"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4pPr>
            <a:lvl5pPr marL="2286000" marR="0" lvl="4"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5pPr>
            <a:lvl6pPr marL="2743200" marR="0" lvl="5"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6pPr>
            <a:lvl7pPr marL="3200400" marR="0" lvl="6"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7pPr>
            <a:lvl8pPr marL="3657600" marR="0" lvl="7" indent="-342900" algn="ctr" rtl="0">
              <a:lnSpc>
                <a:spcPct val="100000"/>
              </a:lnSpc>
              <a:spcBef>
                <a:spcPts val="1600"/>
              </a:spcBef>
              <a:spcAft>
                <a:spcPts val="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8pPr>
            <a:lvl9pPr marL="4114800" marR="0" lvl="8" indent="-342900" algn="ctr" rtl="0">
              <a:lnSpc>
                <a:spcPct val="100000"/>
              </a:lnSpc>
              <a:spcBef>
                <a:spcPts val="1600"/>
              </a:spcBef>
              <a:spcAft>
                <a:spcPts val="1600"/>
              </a:spcAft>
              <a:buClr>
                <a:schemeClr val="accent4"/>
              </a:buClr>
              <a:buSzPts val="1800"/>
              <a:buFont typeface="Josefin Sans"/>
              <a:buChar char="■"/>
              <a:defRPr sz="1800" b="0" i="0" u="none" strike="noStrike" cap="none">
                <a:solidFill>
                  <a:schemeClr val="accent4"/>
                </a:solidFill>
                <a:latin typeface="Josefin Sans"/>
                <a:ea typeface="Josefin Sans"/>
                <a:cs typeface="Josefin Sans"/>
                <a:sym typeface="Josefin Sans"/>
              </a:defRPr>
            </a:lvl9pPr>
          </a:lstStyle>
          <a:p>
            <a:pPr marL="285750" indent="-285750" algn="l"/>
            <a:r>
              <a:rPr lang="en-GB" sz="1400" dirty="0"/>
              <a:t>Comparing with the positive reviews it can be observed that customers are satisfied with the design, installation of the product.</a:t>
            </a:r>
          </a:p>
          <a:p>
            <a:pPr marL="285750" indent="-285750" algn="l"/>
            <a:r>
              <a:rPr lang="en-GB" sz="1400" dirty="0"/>
              <a:t>Negative reviews related to the sound system as well as calling electrician is one issue observed that can be worked with the engineering of the product how it can be taken into being more easy to handle</a:t>
            </a:r>
          </a:p>
          <a:p>
            <a:pPr marL="285750" indent="-285750" algn="l"/>
            <a:r>
              <a:rPr lang="en-GB" sz="1400" dirty="0"/>
              <a:t>Further classification of the reviews can be performed to understand which product is facing the highest number of negative reviews and how we can focus on performing improvements on those.</a:t>
            </a:r>
          </a:p>
        </p:txBody>
      </p:sp>
    </p:spTree>
    <p:extLst>
      <p:ext uri="{BB962C8B-B14F-4D97-AF65-F5344CB8AC3E}">
        <p14:creationId xmlns:p14="http://schemas.microsoft.com/office/powerpoint/2010/main" val="1088638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69"/>
          <p:cNvSpPr txBox="1">
            <a:spLocks noGrp="1"/>
          </p:cNvSpPr>
          <p:nvPr>
            <p:ph type="ctrTitle"/>
          </p:nvPr>
        </p:nvSpPr>
        <p:spPr>
          <a:xfrm>
            <a:off x="1200169" y="2185050"/>
            <a:ext cx="3656400" cy="77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THANK YOU</a:t>
            </a:r>
            <a:endParaRPr sz="3600" dirty="0"/>
          </a:p>
        </p:txBody>
      </p:sp>
      <p:sp>
        <p:nvSpPr>
          <p:cNvPr id="4" name="TextBox 3">
            <a:extLst>
              <a:ext uri="{FF2B5EF4-FFF2-40B4-BE49-F238E27FC236}">
                <a16:creationId xmlns:a16="http://schemas.microsoft.com/office/drawing/2014/main" id="{88E5BA4B-4D8B-405D-8098-3B7F25AAC03C}"/>
              </a:ext>
            </a:extLst>
          </p:cNvPr>
          <p:cNvSpPr txBox="1"/>
          <p:nvPr/>
        </p:nvSpPr>
        <p:spPr>
          <a:xfrm>
            <a:off x="990848" y="3128789"/>
            <a:ext cx="3051673" cy="1228527"/>
          </a:xfrm>
          <a:prstGeom prst="rect">
            <a:avLst/>
          </a:prstGeom>
          <a:solidFill>
            <a:srgbClr val="447B72"/>
          </a:solidFill>
        </p:spPr>
        <p:txBody>
          <a:bodyPr wrap="square" rtlCol="0">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2"/>
          <p:cNvSpPr txBox="1">
            <a:spLocks noGrp="1"/>
          </p:cNvSpPr>
          <p:nvPr>
            <p:ph type="title"/>
          </p:nvPr>
        </p:nvSpPr>
        <p:spPr>
          <a:xfrm>
            <a:off x="1453500" y="486823"/>
            <a:ext cx="6237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Description</a:t>
            </a:r>
            <a:endParaRPr dirty="0"/>
          </a:p>
        </p:txBody>
      </p:sp>
      <p:sp>
        <p:nvSpPr>
          <p:cNvPr id="1134" name="Google Shape;1134;p42"/>
          <p:cNvSpPr txBox="1">
            <a:spLocks noGrp="1"/>
          </p:cNvSpPr>
          <p:nvPr>
            <p:ph type="subTitle" idx="1"/>
          </p:nvPr>
        </p:nvSpPr>
        <p:spPr>
          <a:xfrm>
            <a:off x="1453500" y="1437606"/>
            <a:ext cx="6510286" cy="321907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This dataset contains product reviews and metadata of ‘</a:t>
            </a:r>
            <a:r>
              <a:rPr lang="en-GB" b="1" dirty="0">
                <a:solidFill>
                  <a:schemeClr val="accent6">
                    <a:lumMod val="60000"/>
                    <a:lumOff val="40000"/>
                  </a:schemeClr>
                </a:solidFill>
              </a:rPr>
              <a:t>Ceiling Fans</a:t>
            </a:r>
            <a:r>
              <a:rPr lang="en-GB" dirty="0"/>
              <a:t>' category from Homedepot and Lowes, including 1188 reviews spanning </a:t>
            </a:r>
            <a:r>
              <a:rPr lang="en-GB" dirty="0">
                <a:solidFill>
                  <a:schemeClr val="accent6">
                    <a:lumMod val="60000"/>
                    <a:lumOff val="40000"/>
                  </a:schemeClr>
                </a:solidFill>
              </a:rPr>
              <a:t>1</a:t>
            </a:r>
            <a:r>
              <a:rPr lang="en-GB" baseline="30000" dirty="0">
                <a:solidFill>
                  <a:schemeClr val="accent6">
                    <a:lumMod val="60000"/>
                    <a:lumOff val="40000"/>
                  </a:schemeClr>
                </a:solidFill>
              </a:rPr>
              <a:t>st</a:t>
            </a:r>
            <a:r>
              <a:rPr lang="en-GB" dirty="0">
                <a:solidFill>
                  <a:schemeClr val="accent6">
                    <a:lumMod val="60000"/>
                    <a:lumOff val="40000"/>
                  </a:schemeClr>
                </a:solidFill>
              </a:rPr>
              <a:t> January 2018 – 28</a:t>
            </a:r>
            <a:r>
              <a:rPr lang="en-GB" baseline="30000" dirty="0">
                <a:solidFill>
                  <a:schemeClr val="accent6">
                    <a:lumMod val="60000"/>
                    <a:lumOff val="40000"/>
                  </a:schemeClr>
                </a:solidFill>
              </a:rPr>
              <a:t>th</a:t>
            </a:r>
            <a:r>
              <a:rPr lang="en-GB" dirty="0">
                <a:solidFill>
                  <a:schemeClr val="accent6">
                    <a:lumMod val="60000"/>
                    <a:lumOff val="40000"/>
                  </a:schemeClr>
                </a:solidFill>
              </a:rPr>
              <a:t> January 2020</a:t>
            </a:r>
            <a:r>
              <a:rPr lang="en-GB" dirty="0"/>
              <a:t>.</a:t>
            </a:r>
          </a:p>
          <a:p>
            <a:pPr marL="285750" lvl="0" indent="-285750" algn="l" rtl="0">
              <a:spcBef>
                <a:spcPts val="0"/>
              </a:spcBef>
              <a:spcAft>
                <a:spcPts val="0"/>
              </a:spcAft>
              <a:buFont typeface="Arial" panose="020B0604020202020204" pitchFamily="34" charset="0"/>
              <a:buChar char="•"/>
            </a:pPr>
            <a:r>
              <a:rPr lang="en-GB" dirty="0"/>
              <a:t>This dataset includes:</a:t>
            </a:r>
          </a:p>
          <a:p>
            <a:pPr marL="742950" lvl="1" indent="-285750">
              <a:buFont typeface="Arial" panose="020B0604020202020204" pitchFamily="34" charset="0"/>
              <a:buChar char="•"/>
            </a:pPr>
            <a:r>
              <a:rPr lang="en-GB" sz="1800" dirty="0"/>
              <a:t>reviews (</a:t>
            </a:r>
            <a:r>
              <a:rPr lang="en-GB" sz="1800" dirty="0">
                <a:solidFill>
                  <a:schemeClr val="accent5">
                    <a:lumMod val="75000"/>
                  </a:schemeClr>
                </a:solidFill>
              </a:rPr>
              <a:t>review_link, review_header, review_creation_date, review_rating_score, review_text</a:t>
            </a:r>
            <a:r>
              <a:rPr lang="en-GB" sz="1800" dirty="0"/>
              <a:t>)</a:t>
            </a:r>
          </a:p>
          <a:p>
            <a:pPr marL="742950" lvl="1" indent="-285750">
              <a:buFont typeface="Arial" panose="020B0604020202020204" pitchFamily="34" charset="0"/>
              <a:buChar char="•"/>
            </a:pPr>
            <a:r>
              <a:rPr lang="en-GB" sz="1800" dirty="0"/>
              <a:t>product metadata (</a:t>
            </a:r>
            <a:r>
              <a:rPr lang="en-GB" sz="1800" dirty="0">
                <a:solidFill>
                  <a:schemeClr val="accent5">
                    <a:lumMod val="75000"/>
                  </a:schemeClr>
                </a:solidFill>
              </a:rPr>
              <a:t>retailers, division, category , departments, brand, product_name, final_price_after_discount</a:t>
            </a:r>
            <a:r>
              <a:rPr lang="en-GB" sz="1800" dirty="0"/>
              <a:t>)</a:t>
            </a:r>
            <a:endParaRPr sz="1800" dirty="0"/>
          </a:p>
        </p:txBody>
      </p:sp>
      <p:sp>
        <p:nvSpPr>
          <p:cNvPr id="1135" name="Google Shape;1135;p42"/>
          <p:cNvSpPr txBox="1">
            <a:spLocks noGrp="1"/>
          </p:cNvSpPr>
          <p:nvPr>
            <p:ph type="title" idx="2"/>
          </p:nvPr>
        </p:nvSpPr>
        <p:spPr>
          <a:xfrm>
            <a:off x="3477000" y="-191261"/>
            <a:ext cx="2190000" cy="7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40" name="Google Shape;1340;p48"/>
          <p:cNvSpPr txBox="1">
            <a:spLocks noGrp="1"/>
          </p:cNvSpPr>
          <p:nvPr>
            <p:ph type="title" idx="2"/>
          </p:nvPr>
        </p:nvSpPr>
        <p:spPr>
          <a:xfrm>
            <a:off x="4736025" y="172229"/>
            <a:ext cx="2684700" cy="9810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Importing Various Packages to perform various operations</a:t>
            </a:r>
            <a:endParaRPr dirty="0"/>
          </a:p>
        </p:txBody>
      </p:sp>
      <p:pic>
        <p:nvPicPr>
          <p:cNvPr id="19" name="Picture 18">
            <a:extLst>
              <a:ext uri="{FF2B5EF4-FFF2-40B4-BE49-F238E27FC236}">
                <a16:creationId xmlns:a16="http://schemas.microsoft.com/office/drawing/2014/main" id="{21C50FE8-E00E-4949-AE3D-A5084C8EB0E5}"/>
              </a:ext>
            </a:extLst>
          </p:cNvPr>
          <p:cNvPicPr>
            <a:picLocks noChangeAspect="1"/>
          </p:cNvPicPr>
          <p:nvPr/>
        </p:nvPicPr>
        <p:blipFill rotWithShape="1">
          <a:blip r:embed="rId3"/>
          <a:srcRect t="2540" b="35391"/>
          <a:stretch/>
        </p:blipFill>
        <p:spPr>
          <a:xfrm>
            <a:off x="5167422" y="1258971"/>
            <a:ext cx="3636336" cy="3110389"/>
          </a:xfrm>
          <a:prstGeom prst="rect">
            <a:avLst/>
          </a:prstGeom>
        </p:spPr>
      </p:pic>
      <p:sp>
        <p:nvSpPr>
          <p:cNvPr id="23" name="Subtitle 22">
            <a:extLst>
              <a:ext uri="{FF2B5EF4-FFF2-40B4-BE49-F238E27FC236}">
                <a16:creationId xmlns:a16="http://schemas.microsoft.com/office/drawing/2014/main" id="{86EE3C95-4C86-4F0C-966E-A6CA19FC840F}"/>
              </a:ext>
            </a:extLst>
          </p:cNvPr>
          <p:cNvSpPr>
            <a:spLocks noGrp="1"/>
          </p:cNvSpPr>
          <p:nvPr>
            <p:ph type="subTitle" idx="1"/>
          </p:nvPr>
        </p:nvSpPr>
        <p:spPr>
          <a:xfrm>
            <a:off x="-1" y="654954"/>
            <a:ext cx="5167423" cy="4488545"/>
          </a:xfrm>
        </p:spPr>
        <p:txBody>
          <a:bodyPr/>
          <a:lstStyle/>
          <a:p>
            <a:pPr>
              <a:buFont typeface="+mj-lt"/>
              <a:buAutoNum type="arabicPeriod"/>
            </a:pPr>
            <a:r>
              <a:rPr lang="en-US" sz="1300" dirty="0" err="1">
                <a:solidFill>
                  <a:schemeClr val="bg1"/>
                </a:solidFill>
              </a:rPr>
              <a:t>Rev_id</a:t>
            </a:r>
            <a:r>
              <a:rPr lang="en-US" sz="1300" dirty="0">
                <a:solidFill>
                  <a:schemeClr val="bg1"/>
                </a:solidFill>
              </a:rPr>
              <a:t> = Customer viewer Id.</a:t>
            </a:r>
          </a:p>
          <a:p>
            <a:pPr>
              <a:buFont typeface="+mj-lt"/>
              <a:buAutoNum type="arabicPeriod"/>
            </a:pPr>
            <a:r>
              <a:rPr lang="en-US" sz="1300" dirty="0">
                <a:solidFill>
                  <a:schemeClr val="bg1"/>
                </a:solidFill>
              </a:rPr>
              <a:t>Retailer = Retailers selling the product </a:t>
            </a:r>
          </a:p>
          <a:p>
            <a:pPr lvl="1">
              <a:buFont typeface="+mj-lt"/>
              <a:buAutoNum type="arabicPeriod"/>
            </a:pPr>
            <a:r>
              <a:rPr lang="en-US" sz="1300" dirty="0">
                <a:solidFill>
                  <a:schemeClr val="bg1"/>
                </a:solidFill>
              </a:rPr>
              <a:t>( Homedepot and Lowes)</a:t>
            </a:r>
          </a:p>
          <a:p>
            <a:pPr>
              <a:buFont typeface="+mj-lt"/>
              <a:buAutoNum type="arabicPeriod"/>
            </a:pPr>
            <a:r>
              <a:rPr lang="en-US" sz="1300" dirty="0">
                <a:solidFill>
                  <a:schemeClr val="bg1"/>
                </a:solidFill>
              </a:rPr>
              <a:t>Division = Types of product classification </a:t>
            </a:r>
          </a:p>
          <a:p>
            <a:pPr lvl="1">
              <a:buFont typeface="+mj-lt"/>
              <a:buAutoNum type="arabicPeriod"/>
            </a:pPr>
            <a:r>
              <a:rPr lang="en-US" sz="1300" dirty="0">
                <a:solidFill>
                  <a:schemeClr val="bg1"/>
                </a:solidFill>
              </a:rPr>
              <a:t>(Lighting and Lighting and Ceiling Fans)</a:t>
            </a:r>
          </a:p>
          <a:p>
            <a:pPr>
              <a:buFont typeface="+mj-lt"/>
              <a:buAutoNum type="arabicPeriod"/>
            </a:pPr>
            <a:r>
              <a:rPr lang="en-US" sz="1300" dirty="0">
                <a:solidFill>
                  <a:schemeClr val="bg1"/>
                </a:solidFill>
              </a:rPr>
              <a:t>Departments = Classification by type</a:t>
            </a:r>
          </a:p>
          <a:p>
            <a:pPr lvl="1">
              <a:buFont typeface="+mj-lt"/>
              <a:buAutoNum type="arabicPeriod"/>
            </a:pPr>
            <a:r>
              <a:rPr lang="en-US" sz="1300" dirty="0">
                <a:solidFill>
                  <a:schemeClr val="bg1"/>
                </a:solidFill>
              </a:rPr>
              <a:t>( Ceiling fans, Ceiling fans with lights and Ceiling fans without lights)</a:t>
            </a:r>
          </a:p>
          <a:p>
            <a:pPr>
              <a:buFont typeface="+mj-lt"/>
              <a:buAutoNum type="arabicPeriod"/>
            </a:pPr>
            <a:r>
              <a:rPr lang="en-US" sz="1300" dirty="0" err="1">
                <a:solidFill>
                  <a:schemeClr val="bg1"/>
                </a:solidFill>
              </a:rPr>
              <a:t>Product_URL</a:t>
            </a:r>
            <a:r>
              <a:rPr lang="en-US" sz="1300" dirty="0">
                <a:solidFill>
                  <a:schemeClr val="bg1"/>
                </a:solidFill>
              </a:rPr>
              <a:t> = Specifications of the products</a:t>
            </a:r>
          </a:p>
          <a:p>
            <a:pPr>
              <a:buFont typeface="+mj-lt"/>
              <a:buAutoNum type="arabicPeriod"/>
            </a:pPr>
            <a:r>
              <a:rPr lang="en-US" sz="1300" dirty="0" err="1">
                <a:solidFill>
                  <a:schemeClr val="bg1"/>
                </a:solidFill>
              </a:rPr>
              <a:t>Product_Name</a:t>
            </a:r>
            <a:r>
              <a:rPr lang="en-US" sz="1300" dirty="0">
                <a:solidFill>
                  <a:schemeClr val="bg1"/>
                </a:solidFill>
              </a:rPr>
              <a:t> = Types of Products  ( 79 different products)</a:t>
            </a:r>
          </a:p>
          <a:p>
            <a:pPr>
              <a:buFont typeface="+mj-lt"/>
              <a:buAutoNum type="arabicPeriod"/>
            </a:pPr>
            <a:r>
              <a:rPr lang="en-US" sz="1300" dirty="0">
                <a:solidFill>
                  <a:schemeClr val="bg1"/>
                </a:solidFill>
              </a:rPr>
              <a:t>Brand = Name of various brands selling the product</a:t>
            </a:r>
          </a:p>
          <a:p>
            <a:pPr marL="114300" indent="0"/>
            <a:r>
              <a:rPr lang="en-US" sz="1300" dirty="0">
                <a:solidFill>
                  <a:schemeClr val="bg1"/>
                </a:solidFill>
              </a:rPr>
              <a:t>               (Harbor Breeze, Home Decorators Collection, </a:t>
            </a:r>
            <a:r>
              <a:rPr lang="en-US" sz="1300" dirty="0" err="1">
                <a:solidFill>
                  <a:schemeClr val="bg1"/>
                </a:solidFill>
              </a:rPr>
              <a:t>Fanimation</a:t>
            </a:r>
            <a:r>
              <a:rPr lang="en-US" sz="1300" dirty="0">
                <a:solidFill>
                  <a:schemeClr val="bg1"/>
                </a:solidFill>
              </a:rPr>
              <a:t> Studio Collection, Hampton Bay, Hunter, n/a)</a:t>
            </a:r>
          </a:p>
          <a:p>
            <a:pPr marL="342900" indent="-228600">
              <a:buFont typeface="+mj-lt"/>
              <a:buAutoNum type="arabicPeriod" startAt="7"/>
            </a:pPr>
            <a:r>
              <a:rPr lang="en-US" sz="1300" dirty="0">
                <a:solidFill>
                  <a:schemeClr val="bg1"/>
                </a:solidFill>
              </a:rPr>
              <a:t>  </a:t>
            </a:r>
            <a:r>
              <a:rPr lang="en-US" sz="1300" dirty="0" err="1">
                <a:solidFill>
                  <a:schemeClr val="bg1"/>
                </a:solidFill>
              </a:rPr>
              <a:t>Final_Price_after_Discount</a:t>
            </a:r>
            <a:r>
              <a:rPr lang="en-US" sz="1300" dirty="0">
                <a:solidFill>
                  <a:schemeClr val="bg1"/>
                </a:solidFill>
              </a:rPr>
              <a:t> = Selling price of the product</a:t>
            </a:r>
          </a:p>
          <a:p>
            <a:pPr marL="342900" indent="-228600">
              <a:buFont typeface="+mj-lt"/>
              <a:buAutoNum type="arabicPeriod" startAt="7"/>
            </a:pPr>
            <a:r>
              <a:rPr lang="en-US" sz="1300" dirty="0">
                <a:solidFill>
                  <a:schemeClr val="bg1"/>
                </a:solidFill>
              </a:rPr>
              <a:t>  </a:t>
            </a:r>
            <a:r>
              <a:rPr lang="en-US" sz="1300" dirty="0" err="1">
                <a:solidFill>
                  <a:schemeClr val="bg1"/>
                </a:solidFill>
              </a:rPr>
              <a:t>Review_Link</a:t>
            </a:r>
            <a:r>
              <a:rPr lang="en-US" sz="1300" dirty="0">
                <a:solidFill>
                  <a:schemeClr val="bg1"/>
                </a:solidFill>
              </a:rPr>
              <a:t> = refer link to review the comment</a:t>
            </a:r>
          </a:p>
          <a:p>
            <a:pPr marL="342900" indent="-228600">
              <a:buFont typeface="+mj-lt"/>
              <a:buAutoNum type="arabicPeriod" startAt="7"/>
            </a:pPr>
            <a:r>
              <a:rPr lang="en-US" sz="1300" dirty="0">
                <a:solidFill>
                  <a:schemeClr val="bg1"/>
                </a:solidFill>
              </a:rPr>
              <a:t>  </a:t>
            </a:r>
            <a:r>
              <a:rPr lang="en-US" sz="1300" dirty="0" err="1">
                <a:solidFill>
                  <a:schemeClr val="bg1"/>
                </a:solidFill>
              </a:rPr>
              <a:t>Review_Header</a:t>
            </a:r>
            <a:r>
              <a:rPr lang="en-US" sz="1300" dirty="0">
                <a:solidFill>
                  <a:schemeClr val="bg1"/>
                </a:solidFill>
              </a:rPr>
              <a:t> = Gist of the review summary</a:t>
            </a:r>
          </a:p>
          <a:p>
            <a:pPr marL="342900" indent="-228600">
              <a:buFont typeface="+mj-lt"/>
              <a:buAutoNum type="arabicPeriod" startAt="7"/>
            </a:pPr>
            <a:r>
              <a:rPr lang="en-US" sz="1300" dirty="0">
                <a:solidFill>
                  <a:schemeClr val="bg1"/>
                </a:solidFill>
              </a:rPr>
              <a:t>  </a:t>
            </a:r>
            <a:r>
              <a:rPr lang="en-US" sz="1300" dirty="0" err="1">
                <a:solidFill>
                  <a:schemeClr val="bg1"/>
                </a:solidFill>
              </a:rPr>
              <a:t>Review_Creation_Date</a:t>
            </a:r>
            <a:r>
              <a:rPr lang="en-US" sz="1300" dirty="0">
                <a:solidFill>
                  <a:schemeClr val="bg1"/>
                </a:solidFill>
              </a:rPr>
              <a:t> = Date when the post was written</a:t>
            </a:r>
          </a:p>
          <a:p>
            <a:pPr marL="342900" indent="-228600">
              <a:buFont typeface="+mj-lt"/>
              <a:buAutoNum type="arabicPeriod" startAt="7"/>
            </a:pPr>
            <a:r>
              <a:rPr lang="en-US" sz="1300" dirty="0">
                <a:solidFill>
                  <a:schemeClr val="bg1"/>
                </a:solidFill>
              </a:rPr>
              <a:t>  </a:t>
            </a:r>
            <a:r>
              <a:rPr lang="en-US" sz="1300" dirty="0" err="1">
                <a:solidFill>
                  <a:schemeClr val="bg1"/>
                </a:solidFill>
              </a:rPr>
              <a:t>Review_Rating_Score</a:t>
            </a:r>
            <a:r>
              <a:rPr lang="en-US" sz="1300" dirty="0">
                <a:solidFill>
                  <a:schemeClr val="bg1"/>
                </a:solidFill>
              </a:rPr>
              <a:t> = Review Ratings ( 1 – 5 , where 1 being the lowest and 5 being the highest)</a:t>
            </a:r>
          </a:p>
          <a:p>
            <a:pPr marL="342900" indent="-228600">
              <a:buFont typeface="+mj-lt"/>
              <a:buAutoNum type="arabicPeriod" startAt="7"/>
            </a:pPr>
            <a:r>
              <a:rPr lang="en-US" sz="1300" dirty="0">
                <a:solidFill>
                  <a:schemeClr val="bg1"/>
                </a:solidFill>
              </a:rPr>
              <a:t>  </a:t>
            </a:r>
            <a:r>
              <a:rPr lang="en-US" sz="1300" dirty="0" err="1">
                <a:solidFill>
                  <a:schemeClr val="bg1"/>
                </a:solidFill>
              </a:rPr>
              <a:t>Review_Text</a:t>
            </a:r>
            <a:r>
              <a:rPr lang="en-US" sz="1300" dirty="0">
                <a:solidFill>
                  <a:schemeClr val="bg1"/>
                </a:solidFill>
              </a:rPr>
              <a:t> = Opinions of customers regarding the product</a:t>
            </a:r>
          </a:p>
          <a:p>
            <a:pPr marL="114300" indent="0"/>
            <a:endParaRPr lang="en-US" sz="1200" dirty="0">
              <a:solidFill>
                <a:schemeClr val="bg1"/>
              </a:solidFill>
            </a:endParaRPr>
          </a:p>
          <a:p>
            <a:pPr marL="114300" indent="0"/>
            <a:endParaRPr lang="en-US" sz="1200" dirty="0">
              <a:solidFill>
                <a:schemeClr val="bg1"/>
              </a:solidFill>
            </a:endParaRPr>
          </a:p>
          <a:p>
            <a:pPr marL="114300" indent="0"/>
            <a:endParaRPr lang="en-US" sz="1200" dirty="0">
              <a:solidFill>
                <a:schemeClr val="bg1"/>
              </a:solidFill>
            </a:endParaRPr>
          </a:p>
          <a:p>
            <a:pPr marL="114300" indent="0"/>
            <a:endParaRPr lang="en-US" sz="1200" dirty="0">
              <a:solidFill>
                <a:schemeClr val="bg1"/>
              </a:solidFill>
            </a:endParaRPr>
          </a:p>
          <a:p>
            <a:pPr marL="596900" lvl="1" indent="0"/>
            <a:endParaRPr lang="en-US" sz="1900" dirty="0">
              <a:solidFill>
                <a:schemeClr val="bg1"/>
              </a:solidFill>
            </a:endParaRPr>
          </a:p>
          <a:p>
            <a:pPr lvl="1">
              <a:buFont typeface="+mj-lt"/>
              <a:buAutoNum type="arabicPeriod"/>
            </a:pPr>
            <a:endParaRPr lang="en-US" sz="1900" dirty="0">
              <a:solidFill>
                <a:schemeClr val="bg1"/>
              </a:solidFill>
            </a:endParaRPr>
          </a:p>
          <a:p>
            <a:pPr marL="596900" lvl="1" indent="0"/>
            <a:endParaRPr lang="en-US" sz="1900" dirty="0">
              <a:solidFill>
                <a:schemeClr val="bg1"/>
              </a:solidFill>
            </a:endParaRPr>
          </a:p>
        </p:txBody>
      </p:sp>
      <p:sp>
        <p:nvSpPr>
          <p:cNvPr id="63" name="Google Shape;1340;p48">
            <a:extLst>
              <a:ext uri="{FF2B5EF4-FFF2-40B4-BE49-F238E27FC236}">
                <a16:creationId xmlns:a16="http://schemas.microsoft.com/office/drawing/2014/main" id="{78D3AE52-85FA-43A3-8143-646455BD1CD0}"/>
              </a:ext>
            </a:extLst>
          </p:cNvPr>
          <p:cNvSpPr txBox="1">
            <a:spLocks/>
          </p:cNvSpPr>
          <p:nvPr/>
        </p:nvSpPr>
        <p:spPr>
          <a:xfrm>
            <a:off x="231766" y="144594"/>
            <a:ext cx="2684700" cy="5103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Josefin Sans"/>
              <a:buNone/>
              <a:defRPr sz="1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9pPr>
          </a:lstStyle>
          <a:p>
            <a:r>
              <a:rPr lang="en-GB" dirty="0"/>
              <a:t>Field Data</a:t>
            </a:r>
          </a:p>
        </p:txBody>
      </p:sp>
    </p:spTree>
    <p:extLst>
      <p:ext uri="{BB962C8B-B14F-4D97-AF65-F5344CB8AC3E}">
        <p14:creationId xmlns:p14="http://schemas.microsoft.com/office/powerpoint/2010/main" val="217576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5" name="Subtitle 4">
            <a:extLst>
              <a:ext uri="{FF2B5EF4-FFF2-40B4-BE49-F238E27FC236}">
                <a16:creationId xmlns:a16="http://schemas.microsoft.com/office/drawing/2014/main" id="{D882FD3A-DB14-4CFE-8BB3-C37933F9028F}"/>
              </a:ext>
            </a:extLst>
          </p:cNvPr>
          <p:cNvSpPr>
            <a:spLocks noGrp="1"/>
          </p:cNvSpPr>
          <p:nvPr>
            <p:ph type="subTitle" idx="1"/>
          </p:nvPr>
        </p:nvSpPr>
        <p:spPr>
          <a:xfrm>
            <a:off x="85061" y="146014"/>
            <a:ext cx="3909987" cy="725854"/>
          </a:xfrm>
        </p:spPr>
        <p:txBody>
          <a:bodyPr/>
          <a:lstStyle/>
          <a:p>
            <a:r>
              <a:rPr lang="en-US" dirty="0"/>
              <a:t>Loading the csv file.</a:t>
            </a:r>
          </a:p>
          <a:p>
            <a:r>
              <a:rPr lang="en-US" dirty="0"/>
              <a:t>Head function is used to display the dataset </a:t>
            </a:r>
          </a:p>
        </p:txBody>
      </p:sp>
      <p:pic>
        <p:nvPicPr>
          <p:cNvPr id="21" name="Picture 20">
            <a:extLst>
              <a:ext uri="{FF2B5EF4-FFF2-40B4-BE49-F238E27FC236}">
                <a16:creationId xmlns:a16="http://schemas.microsoft.com/office/drawing/2014/main" id="{DC0D7681-8CEB-43F3-BB82-0DB41EC950E5}"/>
              </a:ext>
            </a:extLst>
          </p:cNvPr>
          <p:cNvPicPr>
            <a:picLocks noChangeAspect="1"/>
          </p:cNvPicPr>
          <p:nvPr/>
        </p:nvPicPr>
        <p:blipFill rotWithShape="1">
          <a:blip r:embed="rId3"/>
          <a:srcRect t="11956"/>
          <a:stretch/>
        </p:blipFill>
        <p:spPr>
          <a:xfrm>
            <a:off x="0" y="1031358"/>
            <a:ext cx="9144000" cy="3721579"/>
          </a:xfrm>
          <a:prstGeom prst="rect">
            <a:avLst/>
          </a:prstGeom>
        </p:spPr>
      </p:pic>
    </p:spTree>
    <p:extLst>
      <p:ext uri="{BB962C8B-B14F-4D97-AF65-F5344CB8AC3E}">
        <p14:creationId xmlns:p14="http://schemas.microsoft.com/office/powerpoint/2010/main" val="299068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5" name="Subtitle 4">
            <a:extLst>
              <a:ext uri="{FF2B5EF4-FFF2-40B4-BE49-F238E27FC236}">
                <a16:creationId xmlns:a16="http://schemas.microsoft.com/office/drawing/2014/main" id="{D882FD3A-DB14-4CFE-8BB3-C37933F9028F}"/>
              </a:ext>
            </a:extLst>
          </p:cNvPr>
          <p:cNvSpPr>
            <a:spLocks noGrp="1"/>
          </p:cNvSpPr>
          <p:nvPr>
            <p:ph type="subTitle" idx="1"/>
          </p:nvPr>
        </p:nvSpPr>
        <p:spPr>
          <a:xfrm>
            <a:off x="85061" y="146014"/>
            <a:ext cx="6570920" cy="725854"/>
          </a:xfrm>
        </p:spPr>
        <p:txBody>
          <a:bodyPr/>
          <a:lstStyle/>
          <a:p>
            <a:r>
              <a:rPr lang="en-US" dirty="0"/>
              <a:t>Here we have dropped the Product </a:t>
            </a:r>
            <a:r>
              <a:rPr lang="en-US" dirty="0" err="1"/>
              <a:t>Url</a:t>
            </a:r>
            <a:r>
              <a:rPr lang="en-US" dirty="0"/>
              <a:t> and Review Link and the data set is displayed</a:t>
            </a:r>
          </a:p>
        </p:txBody>
      </p:sp>
      <p:pic>
        <p:nvPicPr>
          <p:cNvPr id="3" name="Picture 2">
            <a:extLst>
              <a:ext uri="{FF2B5EF4-FFF2-40B4-BE49-F238E27FC236}">
                <a16:creationId xmlns:a16="http://schemas.microsoft.com/office/drawing/2014/main" id="{27DAB28D-9281-4A40-B0A5-DEBCD452EACA}"/>
              </a:ext>
            </a:extLst>
          </p:cNvPr>
          <p:cNvPicPr>
            <a:picLocks noChangeAspect="1"/>
          </p:cNvPicPr>
          <p:nvPr/>
        </p:nvPicPr>
        <p:blipFill rotWithShape="1">
          <a:blip r:embed="rId3"/>
          <a:srcRect t="15386"/>
          <a:stretch/>
        </p:blipFill>
        <p:spPr>
          <a:xfrm>
            <a:off x="0" y="1041990"/>
            <a:ext cx="9144000" cy="3955495"/>
          </a:xfrm>
          <a:prstGeom prst="rect">
            <a:avLst/>
          </a:prstGeom>
        </p:spPr>
      </p:pic>
    </p:spTree>
    <p:extLst>
      <p:ext uri="{BB962C8B-B14F-4D97-AF65-F5344CB8AC3E}">
        <p14:creationId xmlns:p14="http://schemas.microsoft.com/office/powerpoint/2010/main" val="301847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5" name="Subtitle 4">
            <a:extLst>
              <a:ext uri="{FF2B5EF4-FFF2-40B4-BE49-F238E27FC236}">
                <a16:creationId xmlns:a16="http://schemas.microsoft.com/office/drawing/2014/main" id="{D882FD3A-DB14-4CFE-8BB3-C37933F9028F}"/>
              </a:ext>
            </a:extLst>
          </p:cNvPr>
          <p:cNvSpPr>
            <a:spLocks noGrp="1"/>
          </p:cNvSpPr>
          <p:nvPr>
            <p:ph type="subTitle" idx="1"/>
          </p:nvPr>
        </p:nvSpPr>
        <p:spPr>
          <a:xfrm>
            <a:off x="4538921" y="1698021"/>
            <a:ext cx="4410691" cy="725854"/>
          </a:xfrm>
        </p:spPr>
        <p:txBody>
          <a:bodyPr/>
          <a:lstStyle/>
          <a:p>
            <a:r>
              <a:rPr lang="en-US" dirty="0"/>
              <a:t>The below image describes the data based on count, mean, standard deviation, min and max values </a:t>
            </a:r>
          </a:p>
        </p:txBody>
      </p:sp>
      <p:pic>
        <p:nvPicPr>
          <p:cNvPr id="4" name="Picture 3">
            <a:extLst>
              <a:ext uri="{FF2B5EF4-FFF2-40B4-BE49-F238E27FC236}">
                <a16:creationId xmlns:a16="http://schemas.microsoft.com/office/drawing/2014/main" id="{5F238D51-DF7F-4773-85C2-CC4B1083073F}"/>
              </a:ext>
            </a:extLst>
          </p:cNvPr>
          <p:cNvPicPr>
            <a:picLocks noChangeAspect="1"/>
          </p:cNvPicPr>
          <p:nvPr/>
        </p:nvPicPr>
        <p:blipFill>
          <a:blip r:embed="rId3"/>
          <a:stretch>
            <a:fillRect/>
          </a:stretch>
        </p:blipFill>
        <p:spPr>
          <a:xfrm>
            <a:off x="0" y="0"/>
            <a:ext cx="4410691" cy="3229426"/>
          </a:xfrm>
          <a:prstGeom prst="rect">
            <a:avLst/>
          </a:prstGeom>
        </p:spPr>
      </p:pic>
      <p:pic>
        <p:nvPicPr>
          <p:cNvPr id="7" name="Picture 6">
            <a:extLst>
              <a:ext uri="{FF2B5EF4-FFF2-40B4-BE49-F238E27FC236}">
                <a16:creationId xmlns:a16="http://schemas.microsoft.com/office/drawing/2014/main" id="{0D37A8B1-EFF9-4D47-B7F2-3DF2526CABF2}"/>
              </a:ext>
            </a:extLst>
          </p:cNvPr>
          <p:cNvPicPr>
            <a:picLocks noChangeAspect="1"/>
          </p:cNvPicPr>
          <p:nvPr/>
        </p:nvPicPr>
        <p:blipFill rotWithShape="1">
          <a:blip r:embed="rId4"/>
          <a:srcRect r="5784" b="7122"/>
          <a:stretch/>
        </p:blipFill>
        <p:spPr>
          <a:xfrm>
            <a:off x="4410691" y="2506856"/>
            <a:ext cx="4667153" cy="2636644"/>
          </a:xfrm>
          <a:prstGeom prst="rect">
            <a:avLst/>
          </a:prstGeom>
        </p:spPr>
      </p:pic>
      <p:sp>
        <p:nvSpPr>
          <p:cNvPr id="8" name="Subtitle 4">
            <a:extLst>
              <a:ext uri="{FF2B5EF4-FFF2-40B4-BE49-F238E27FC236}">
                <a16:creationId xmlns:a16="http://schemas.microsoft.com/office/drawing/2014/main" id="{652B3B0B-4990-4E6F-B6DB-7551E9874264}"/>
              </a:ext>
            </a:extLst>
          </p:cNvPr>
          <p:cNvSpPr txBox="1">
            <a:spLocks/>
          </p:cNvSpPr>
          <p:nvPr/>
        </p:nvSpPr>
        <p:spPr>
          <a:xfrm>
            <a:off x="-106327" y="3290747"/>
            <a:ext cx="4059818" cy="1068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4"/>
              </a:buClr>
              <a:buSzPts val="1400"/>
              <a:buFont typeface="Josefin Sans"/>
              <a:buNone/>
              <a:defRPr sz="1400" b="0" i="0" u="none" strike="noStrike" cap="none">
                <a:solidFill>
                  <a:schemeClr val="accent4"/>
                </a:solidFill>
                <a:latin typeface="Josefin Sans"/>
                <a:ea typeface="Josefin Sans"/>
                <a:cs typeface="Josefin Sans"/>
                <a:sym typeface="Josefin Sans"/>
              </a:defRPr>
            </a:lvl1pPr>
            <a:lvl2pPr marL="914400" marR="0" lvl="1"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2pPr>
            <a:lvl3pPr marL="1371600" marR="0" lvl="2"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3pPr>
            <a:lvl4pPr marL="1828800" marR="0" lvl="3"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4pPr>
            <a:lvl5pPr marL="2286000" marR="0" lvl="4"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5pPr>
            <a:lvl6pPr marL="2743200" marR="0" lvl="5"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6pPr>
            <a:lvl7pPr marL="3200400" marR="0" lvl="6"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7pPr>
            <a:lvl8pPr marL="3657600" marR="0" lvl="7"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8pPr>
            <a:lvl9pPr marL="4114800" marR="0" lvl="8"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9pPr>
          </a:lstStyle>
          <a:p>
            <a:r>
              <a:rPr lang="en-US" dirty="0"/>
              <a:t>The above image displays the various data types used, all count of value and whether or not the dataset has classified a particular column into null values</a:t>
            </a:r>
          </a:p>
        </p:txBody>
      </p:sp>
    </p:spTree>
    <p:extLst>
      <p:ext uri="{BB962C8B-B14F-4D97-AF65-F5344CB8AC3E}">
        <p14:creationId xmlns:p14="http://schemas.microsoft.com/office/powerpoint/2010/main" val="174746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5" name="Subtitle 4">
            <a:extLst>
              <a:ext uri="{FF2B5EF4-FFF2-40B4-BE49-F238E27FC236}">
                <a16:creationId xmlns:a16="http://schemas.microsoft.com/office/drawing/2014/main" id="{D882FD3A-DB14-4CFE-8BB3-C37933F9028F}"/>
              </a:ext>
            </a:extLst>
          </p:cNvPr>
          <p:cNvSpPr>
            <a:spLocks noGrp="1"/>
          </p:cNvSpPr>
          <p:nvPr>
            <p:ph type="subTitle" idx="1"/>
          </p:nvPr>
        </p:nvSpPr>
        <p:spPr>
          <a:xfrm>
            <a:off x="0" y="360174"/>
            <a:ext cx="5223020" cy="2073348"/>
          </a:xfrm>
        </p:spPr>
        <p:txBody>
          <a:bodyPr/>
          <a:lstStyle/>
          <a:p>
            <a:r>
              <a:rPr lang="en-US" dirty="0"/>
              <a:t>The image on the right describes total number of customer corresponding to each score </a:t>
            </a:r>
          </a:p>
          <a:p>
            <a:r>
              <a:rPr lang="en-US" dirty="0"/>
              <a:t>Rating Score are classified from 1 to 5 where 1 – lowest score and 5 – highest score </a:t>
            </a:r>
          </a:p>
          <a:p>
            <a:r>
              <a:rPr lang="en-US" dirty="0"/>
              <a:t>It is observed that nearly 80% of the customers have given rating above 3 and hence we can concluded that majority of the customers are satisfies with the product.</a:t>
            </a:r>
          </a:p>
        </p:txBody>
      </p:sp>
      <p:pic>
        <p:nvPicPr>
          <p:cNvPr id="3" name="Picture 2">
            <a:extLst>
              <a:ext uri="{FF2B5EF4-FFF2-40B4-BE49-F238E27FC236}">
                <a16:creationId xmlns:a16="http://schemas.microsoft.com/office/drawing/2014/main" id="{008F7AC9-E4D3-4057-AA0E-5552F222F00D}"/>
              </a:ext>
            </a:extLst>
          </p:cNvPr>
          <p:cNvPicPr>
            <a:picLocks noChangeAspect="1"/>
          </p:cNvPicPr>
          <p:nvPr/>
        </p:nvPicPr>
        <p:blipFill>
          <a:blip r:embed="rId3"/>
          <a:stretch>
            <a:fillRect/>
          </a:stretch>
        </p:blipFill>
        <p:spPr>
          <a:xfrm>
            <a:off x="5305649" y="148855"/>
            <a:ext cx="3378272" cy="2422895"/>
          </a:xfrm>
          <a:prstGeom prst="rect">
            <a:avLst/>
          </a:prstGeom>
        </p:spPr>
      </p:pic>
      <p:pic>
        <p:nvPicPr>
          <p:cNvPr id="8" name="Picture 7">
            <a:extLst>
              <a:ext uri="{FF2B5EF4-FFF2-40B4-BE49-F238E27FC236}">
                <a16:creationId xmlns:a16="http://schemas.microsoft.com/office/drawing/2014/main" id="{369CC7BC-E70F-418F-9A4E-C0CE6DC9A74E}"/>
              </a:ext>
            </a:extLst>
          </p:cNvPr>
          <p:cNvPicPr>
            <a:picLocks noChangeAspect="1"/>
          </p:cNvPicPr>
          <p:nvPr/>
        </p:nvPicPr>
        <p:blipFill>
          <a:blip r:embed="rId4"/>
          <a:stretch>
            <a:fillRect/>
          </a:stretch>
        </p:blipFill>
        <p:spPr>
          <a:xfrm>
            <a:off x="226161" y="2900033"/>
            <a:ext cx="2963605" cy="1883292"/>
          </a:xfrm>
          <a:prstGeom prst="rect">
            <a:avLst/>
          </a:prstGeom>
        </p:spPr>
      </p:pic>
      <p:sp>
        <p:nvSpPr>
          <p:cNvPr id="9" name="Subtitle 4">
            <a:extLst>
              <a:ext uri="{FF2B5EF4-FFF2-40B4-BE49-F238E27FC236}">
                <a16:creationId xmlns:a16="http://schemas.microsoft.com/office/drawing/2014/main" id="{11C7BAD7-6967-4676-A246-A4A407F53AD8}"/>
              </a:ext>
            </a:extLst>
          </p:cNvPr>
          <p:cNvSpPr txBox="1">
            <a:spLocks/>
          </p:cNvSpPr>
          <p:nvPr/>
        </p:nvSpPr>
        <p:spPr>
          <a:xfrm>
            <a:off x="3259548" y="2900034"/>
            <a:ext cx="5658291" cy="2094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4"/>
              </a:buClr>
              <a:buSzPts val="1400"/>
              <a:buFont typeface="Josefin Sans"/>
              <a:buNone/>
              <a:defRPr sz="1400" b="0" i="0" u="none" strike="noStrike" cap="none">
                <a:solidFill>
                  <a:schemeClr val="accent4"/>
                </a:solidFill>
                <a:latin typeface="Josefin Sans"/>
                <a:ea typeface="Josefin Sans"/>
                <a:cs typeface="Josefin Sans"/>
                <a:sym typeface="Josefin Sans"/>
              </a:defRPr>
            </a:lvl1pPr>
            <a:lvl2pPr marL="914400" marR="0" lvl="1"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2pPr>
            <a:lvl3pPr marL="1371600" marR="0" lvl="2"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3pPr>
            <a:lvl4pPr marL="1828800" marR="0" lvl="3"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4pPr>
            <a:lvl5pPr marL="2286000" marR="0" lvl="4"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5pPr>
            <a:lvl6pPr marL="2743200" marR="0" lvl="5"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6pPr>
            <a:lvl7pPr marL="3200400" marR="0" lvl="6"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7pPr>
            <a:lvl8pPr marL="3657600" marR="0" lvl="7"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8pPr>
            <a:lvl9pPr marL="4114800" marR="0" lvl="8" indent="-317500" algn="l" rtl="0">
              <a:lnSpc>
                <a:spcPct val="100000"/>
              </a:lnSpc>
              <a:spcBef>
                <a:spcPts val="0"/>
              </a:spcBef>
              <a:spcAft>
                <a:spcPts val="0"/>
              </a:spcAft>
              <a:buClr>
                <a:schemeClr val="accent1"/>
              </a:buClr>
              <a:buSzPts val="2100"/>
              <a:buFont typeface="Josefin Sans"/>
              <a:buNone/>
              <a:defRPr sz="2100" b="0" i="0" u="none" strike="noStrike" cap="none">
                <a:solidFill>
                  <a:schemeClr val="accent1"/>
                </a:solidFill>
                <a:latin typeface="Josefin Sans"/>
                <a:ea typeface="Josefin Sans"/>
                <a:cs typeface="Josefin Sans"/>
                <a:sym typeface="Josefin Sans"/>
              </a:defRPr>
            </a:lvl9pPr>
          </a:lstStyle>
          <a:p>
            <a:r>
              <a:rPr lang="en-US" dirty="0"/>
              <a:t>The image on the left describes the count of reviews for each brand </a:t>
            </a:r>
          </a:p>
          <a:p>
            <a:r>
              <a:rPr lang="en-US" dirty="0"/>
              <a:t>It’s observed that Harbor Breeze has received the highest reviews followed by Home Decorators Collection</a:t>
            </a:r>
          </a:p>
          <a:p>
            <a:r>
              <a:rPr lang="en-US" dirty="0"/>
              <a:t>Correspondingly Hampton Bay and Kichler have received the lowest reviews</a:t>
            </a:r>
          </a:p>
          <a:p>
            <a:r>
              <a:rPr lang="en-US" dirty="0"/>
              <a:t>Further analysis will help us to evaluate the reason behind these high and low reviews counts respectively</a:t>
            </a:r>
          </a:p>
        </p:txBody>
      </p:sp>
    </p:spTree>
    <p:extLst>
      <p:ext uri="{BB962C8B-B14F-4D97-AF65-F5344CB8AC3E}">
        <p14:creationId xmlns:p14="http://schemas.microsoft.com/office/powerpoint/2010/main" val="3385015198"/>
      </p:ext>
    </p:extLst>
  </p:cSld>
  <p:clrMapOvr>
    <a:masterClrMapping/>
  </p:clrMapOvr>
</p:sld>
</file>

<file path=ppt/theme/theme1.xml><?xml version="1.0" encoding="utf-8"?>
<a:theme xmlns:a="http://schemas.openxmlformats.org/drawingml/2006/main" name="Online Retail Branding Guidelines by Slidesgo">
  <a:themeElements>
    <a:clrScheme name="Simple Light">
      <a:dk1>
        <a:srgbClr val="79C8BB"/>
      </a:dk1>
      <a:lt1>
        <a:srgbClr val="FBEFD7"/>
      </a:lt1>
      <a:dk2>
        <a:srgbClr val="447B72"/>
      </a:dk2>
      <a:lt2>
        <a:srgbClr val="FA8E61"/>
      </a:lt2>
      <a:accent1>
        <a:srgbClr val="447B72"/>
      </a:accent1>
      <a:accent2>
        <a:srgbClr val="FA8E61"/>
      </a:accent2>
      <a:accent3>
        <a:srgbClr val="F2CA4F"/>
      </a:accent3>
      <a:accent4>
        <a:srgbClr val="FBEFD7"/>
      </a:accent4>
      <a:accent5>
        <a:srgbClr val="234943"/>
      </a:accent5>
      <a:accent6>
        <a:srgbClr val="F6DB85"/>
      </a:accent6>
      <a:hlink>
        <a:srgbClr val="447B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1684</Words>
  <Application>Microsoft Office PowerPoint</Application>
  <PresentationFormat>On-screen Show (16:9)</PresentationFormat>
  <Paragraphs>137</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Josefin Sans</vt:lpstr>
      <vt:lpstr>Arial</vt:lpstr>
      <vt:lpstr>Online Retail Branding Guidelines by Slidesgo</vt:lpstr>
      <vt:lpstr>Sentiment Analysis</vt:lpstr>
      <vt:lpstr>Aim of the Project</vt:lpstr>
      <vt:lpstr>01</vt:lpstr>
      <vt:lpstr>Data Description</vt:lpstr>
      <vt:lpstr>Importing Various Packages to perform various operations</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PowerPoint Presentation</vt:lpstr>
      <vt:lpstr>Score Count classifies based on Brands</vt:lpstr>
      <vt:lpstr>PowerPoint Presentation</vt:lpstr>
      <vt:lpstr>PowerPoint Presentation</vt:lpstr>
      <vt:lpstr>PowerPoint Presentation</vt:lpstr>
      <vt:lpstr>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RETAIL</dc:title>
  <dc:creator>Ruchi Gohil</dc:creator>
  <cp:lastModifiedBy>Ruchi Gohil</cp:lastModifiedBy>
  <cp:revision>199</cp:revision>
  <dcterms:modified xsi:type="dcterms:W3CDTF">2021-03-02T13:11:30Z</dcterms:modified>
</cp:coreProperties>
</file>