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anand" userId="ed004ffe8b4bf52f" providerId="LiveId" clId="{CF4110D6-6AA9-4344-B680-300871B40126}"/>
    <pc:docChg chg="undo redo custSel addSld modSld sldOrd">
      <pc:chgData name="sumit anand" userId="ed004ffe8b4bf52f" providerId="LiveId" clId="{CF4110D6-6AA9-4344-B680-300871B40126}" dt="2024-01-30T17:33:16.957" v="623" actId="1076"/>
      <pc:docMkLst>
        <pc:docMk/>
      </pc:docMkLst>
      <pc:sldChg chg="modSp mod">
        <pc:chgData name="sumit anand" userId="ed004ffe8b4bf52f" providerId="LiveId" clId="{CF4110D6-6AA9-4344-B680-300871B40126}" dt="2024-01-27T12:37:08.928" v="195" actId="255"/>
        <pc:sldMkLst>
          <pc:docMk/>
          <pc:sldMk cId="3228057025" sldId="256"/>
        </pc:sldMkLst>
        <pc:spChg chg="mod">
          <ac:chgData name="sumit anand" userId="ed004ffe8b4bf52f" providerId="LiveId" clId="{CF4110D6-6AA9-4344-B680-300871B40126}" dt="2024-01-27T06:03:55.643" v="81" actId="13926"/>
          <ac:spMkLst>
            <pc:docMk/>
            <pc:sldMk cId="3228057025" sldId="256"/>
            <ac:spMk id="2" creationId="{D2341163-F0A1-E393-584B-835F47D0E418}"/>
          </ac:spMkLst>
        </pc:spChg>
        <pc:spChg chg="mod">
          <ac:chgData name="sumit anand" userId="ed004ffe8b4bf52f" providerId="LiveId" clId="{CF4110D6-6AA9-4344-B680-300871B40126}" dt="2024-01-27T12:37:08.928" v="195" actId="255"/>
          <ac:spMkLst>
            <pc:docMk/>
            <pc:sldMk cId="3228057025" sldId="256"/>
            <ac:spMk id="3" creationId="{E254EEF4-2C5F-9BA6-29A3-4F34566C1ECD}"/>
          </ac:spMkLst>
        </pc:spChg>
      </pc:sldChg>
      <pc:sldChg chg="addSp modSp new mod">
        <pc:chgData name="sumit anand" userId="ed004ffe8b4bf52f" providerId="LiveId" clId="{CF4110D6-6AA9-4344-B680-300871B40126}" dt="2024-01-27T12:36:54.920" v="193" actId="27636"/>
        <pc:sldMkLst>
          <pc:docMk/>
          <pc:sldMk cId="2129890481" sldId="257"/>
        </pc:sldMkLst>
        <pc:spChg chg="mod">
          <ac:chgData name="sumit anand" userId="ed004ffe8b4bf52f" providerId="LiveId" clId="{CF4110D6-6AA9-4344-B680-300871B40126}" dt="2024-01-26T19:57:49.806" v="23" actId="13926"/>
          <ac:spMkLst>
            <pc:docMk/>
            <pc:sldMk cId="2129890481" sldId="257"/>
            <ac:spMk id="2" creationId="{2B005C5E-7A6B-1510-45EA-DFC9DB698DA8}"/>
          </ac:spMkLst>
        </pc:spChg>
        <pc:spChg chg="mod">
          <ac:chgData name="sumit anand" userId="ed004ffe8b4bf52f" providerId="LiveId" clId="{CF4110D6-6AA9-4344-B680-300871B40126}" dt="2024-01-27T12:36:54.920" v="193" actId="27636"/>
          <ac:spMkLst>
            <pc:docMk/>
            <pc:sldMk cId="2129890481" sldId="257"/>
            <ac:spMk id="3" creationId="{5158440B-AFB1-5F09-FA6F-F19ED592C67B}"/>
          </ac:spMkLst>
        </pc:spChg>
        <pc:picChg chg="add mod">
          <ac:chgData name="sumit anand" userId="ed004ffe8b4bf52f" providerId="LiveId" clId="{CF4110D6-6AA9-4344-B680-300871B40126}" dt="2024-01-26T20:00:52.876" v="43" actId="1076"/>
          <ac:picMkLst>
            <pc:docMk/>
            <pc:sldMk cId="2129890481" sldId="257"/>
            <ac:picMk id="5" creationId="{AC16E5A4-5FA8-952F-982C-C3F15DFDBA04}"/>
          </ac:picMkLst>
        </pc:picChg>
        <pc:picChg chg="add mod">
          <ac:chgData name="sumit anand" userId="ed004ffe8b4bf52f" providerId="LiveId" clId="{CF4110D6-6AA9-4344-B680-300871B40126}" dt="2024-01-26T20:01:28.482" v="45" actId="1076"/>
          <ac:picMkLst>
            <pc:docMk/>
            <pc:sldMk cId="2129890481" sldId="257"/>
            <ac:picMk id="7" creationId="{0BB9C9BD-7CD5-2F15-C663-D890F7266A3C}"/>
          </ac:picMkLst>
        </pc:picChg>
      </pc:sldChg>
      <pc:sldChg chg="addSp modSp new mod">
        <pc:chgData name="sumit anand" userId="ed004ffe8b4bf52f" providerId="LiveId" clId="{CF4110D6-6AA9-4344-B680-300871B40126}" dt="2024-01-27T12:36:40.289" v="190" actId="255"/>
        <pc:sldMkLst>
          <pc:docMk/>
          <pc:sldMk cId="2502229271" sldId="258"/>
        </pc:sldMkLst>
        <pc:spChg chg="mod">
          <ac:chgData name="sumit anand" userId="ed004ffe8b4bf52f" providerId="LiveId" clId="{CF4110D6-6AA9-4344-B680-300871B40126}" dt="2024-01-26T20:16:02.915" v="59" actId="14100"/>
          <ac:spMkLst>
            <pc:docMk/>
            <pc:sldMk cId="2502229271" sldId="258"/>
            <ac:spMk id="2" creationId="{AF9CAE5D-6E4E-87C7-54B0-7D9D952D27F5}"/>
          </ac:spMkLst>
        </pc:spChg>
        <pc:spChg chg="mod">
          <ac:chgData name="sumit anand" userId="ed004ffe8b4bf52f" providerId="LiveId" clId="{CF4110D6-6AA9-4344-B680-300871B40126}" dt="2024-01-27T12:36:40.289" v="190" actId="255"/>
          <ac:spMkLst>
            <pc:docMk/>
            <pc:sldMk cId="2502229271" sldId="258"/>
            <ac:spMk id="3" creationId="{2C02697A-3E3F-1FBE-72CF-38CABC7E73D4}"/>
          </ac:spMkLst>
        </pc:spChg>
        <pc:picChg chg="add mod">
          <ac:chgData name="sumit anand" userId="ed004ffe8b4bf52f" providerId="LiveId" clId="{CF4110D6-6AA9-4344-B680-300871B40126}" dt="2024-01-26T20:16:42.313" v="63" actId="1076"/>
          <ac:picMkLst>
            <pc:docMk/>
            <pc:sldMk cId="2502229271" sldId="258"/>
            <ac:picMk id="5" creationId="{3059E0B6-4F72-4DBF-80D2-56FAF96E3F1A}"/>
          </ac:picMkLst>
        </pc:picChg>
      </pc:sldChg>
      <pc:sldChg chg="addSp delSp modSp new mod">
        <pc:chgData name="sumit anand" userId="ed004ffe8b4bf52f" providerId="LiveId" clId="{CF4110D6-6AA9-4344-B680-300871B40126}" dt="2024-01-30T16:46:23.433" v="554" actId="20577"/>
        <pc:sldMkLst>
          <pc:docMk/>
          <pc:sldMk cId="2019333196" sldId="259"/>
        </pc:sldMkLst>
        <pc:spChg chg="mod">
          <ac:chgData name="sumit anand" userId="ed004ffe8b4bf52f" providerId="LiveId" clId="{CF4110D6-6AA9-4344-B680-300871B40126}" dt="2024-01-26T20:17:20.116" v="67" actId="14100"/>
          <ac:spMkLst>
            <pc:docMk/>
            <pc:sldMk cId="2019333196" sldId="259"/>
            <ac:spMk id="2" creationId="{9C166B18-A0BA-9311-3A3D-91A0A9DB7798}"/>
          </ac:spMkLst>
        </pc:spChg>
        <pc:spChg chg="add del mod">
          <ac:chgData name="sumit anand" userId="ed004ffe8b4bf52f" providerId="LiveId" clId="{CF4110D6-6AA9-4344-B680-300871B40126}" dt="2024-01-30T16:46:23.433" v="554" actId="20577"/>
          <ac:spMkLst>
            <pc:docMk/>
            <pc:sldMk cId="2019333196" sldId="259"/>
            <ac:spMk id="3" creationId="{AB3716DD-0274-68F9-A736-48251FD2604D}"/>
          </ac:spMkLst>
        </pc:spChg>
        <pc:spChg chg="add del mod">
          <ac:chgData name="sumit anand" userId="ed004ffe8b4bf52f" providerId="LiveId" clId="{CF4110D6-6AA9-4344-B680-300871B40126}" dt="2024-01-27T06:14:15.660" v="99" actId="478"/>
          <ac:spMkLst>
            <pc:docMk/>
            <pc:sldMk cId="2019333196" sldId="259"/>
            <ac:spMk id="7" creationId="{53086BEB-0468-DCB7-991D-5EA5CD461882}"/>
          </ac:spMkLst>
        </pc:spChg>
        <pc:spChg chg="add del">
          <ac:chgData name="sumit anand" userId="ed004ffe8b4bf52f" providerId="LiveId" clId="{CF4110D6-6AA9-4344-B680-300871B40126}" dt="2024-01-30T16:29:19.787" v="550" actId="22"/>
          <ac:spMkLst>
            <pc:docMk/>
            <pc:sldMk cId="2019333196" sldId="259"/>
            <ac:spMk id="9" creationId="{780A7D27-700D-84CC-7D77-E13738B922BC}"/>
          </ac:spMkLst>
        </pc:spChg>
        <pc:picChg chg="add del mod">
          <ac:chgData name="sumit anand" userId="ed004ffe8b4bf52f" providerId="LiveId" clId="{CF4110D6-6AA9-4344-B680-300871B40126}" dt="2024-01-30T16:29:15.598" v="548" actId="478"/>
          <ac:picMkLst>
            <pc:docMk/>
            <pc:sldMk cId="2019333196" sldId="259"/>
            <ac:picMk id="5" creationId="{ACB7D822-1908-BE54-484F-2D2314886B79}"/>
          </ac:picMkLst>
        </pc:picChg>
        <pc:picChg chg="add mod">
          <ac:chgData name="sumit anand" userId="ed004ffe8b4bf52f" providerId="LiveId" clId="{CF4110D6-6AA9-4344-B680-300871B40126}" dt="2024-01-30T16:29:37.900" v="552" actId="1076"/>
          <ac:picMkLst>
            <pc:docMk/>
            <pc:sldMk cId="2019333196" sldId="259"/>
            <ac:picMk id="11" creationId="{3DE510C2-C862-8B4E-C8F4-09834190F1D0}"/>
          </ac:picMkLst>
        </pc:picChg>
      </pc:sldChg>
      <pc:sldChg chg="addSp modSp new mod">
        <pc:chgData name="sumit anand" userId="ed004ffe8b4bf52f" providerId="LiveId" clId="{CF4110D6-6AA9-4344-B680-300871B40126}" dt="2024-01-27T12:36:08.648" v="185" actId="27636"/>
        <pc:sldMkLst>
          <pc:docMk/>
          <pc:sldMk cId="1940013019" sldId="260"/>
        </pc:sldMkLst>
        <pc:spChg chg="mod">
          <ac:chgData name="sumit anand" userId="ed004ffe8b4bf52f" providerId="LiveId" clId="{CF4110D6-6AA9-4344-B680-300871B40126}" dt="2024-01-27T06:14:04.618" v="97" actId="13926"/>
          <ac:spMkLst>
            <pc:docMk/>
            <pc:sldMk cId="1940013019" sldId="260"/>
            <ac:spMk id="2" creationId="{740433C6-486F-3A3E-0C5A-C37724CF6F21}"/>
          </ac:spMkLst>
        </pc:spChg>
        <pc:spChg chg="mod">
          <ac:chgData name="sumit anand" userId="ed004ffe8b4bf52f" providerId="LiveId" clId="{CF4110D6-6AA9-4344-B680-300871B40126}" dt="2024-01-27T12:36:08.648" v="185" actId="27636"/>
          <ac:spMkLst>
            <pc:docMk/>
            <pc:sldMk cId="1940013019" sldId="260"/>
            <ac:spMk id="3" creationId="{809F32A5-861F-974E-C5F3-BEBA2AD55225}"/>
          </ac:spMkLst>
        </pc:spChg>
        <pc:picChg chg="add mod">
          <ac:chgData name="sumit anand" userId="ed004ffe8b4bf52f" providerId="LiveId" clId="{CF4110D6-6AA9-4344-B680-300871B40126}" dt="2024-01-27T06:13:44.063" v="93" actId="1076"/>
          <ac:picMkLst>
            <pc:docMk/>
            <pc:sldMk cId="1940013019" sldId="260"/>
            <ac:picMk id="5" creationId="{C6D05A57-62BE-8BA8-3CC9-2A8F41C7856A}"/>
          </ac:picMkLst>
        </pc:picChg>
      </pc:sldChg>
      <pc:sldChg chg="addSp delSp modSp new mod">
        <pc:chgData name="sumit anand" userId="ed004ffe8b4bf52f" providerId="LiveId" clId="{CF4110D6-6AA9-4344-B680-300871B40126}" dt="2024-01-30T16:55:47.912" v="564" actId="1076"/>
        <pc:sldMkLst>
          <pc:docMk/>
          <pc:sldMk cId="2418986950" sldId="261"/>
        </pc:sldMkLst>
        <pc:spChg chg="mod">
          <ac:chgData name="sumit anand" userId="ed004ffe8b4bf52f" providerId="LiveId" clId="{CF4110D6-6AA9-4344-B680-300871B40126}" dt="2024-01-27T12:12:21.046" v="124" actId="2711"/>
          <ac:spMkLst>
            <pc:docMk/>
            <pc:sldMk cId="2418986950" sldId="261"/>
            <ac:spMk id="2" creationId="{224B1122-AE9A-E4F4-355A-45CA9010A5E9}"/>
          </ac:spMkLst>
        </pc:spChg>
        <pc:spChg chg="mod">
          <ac:chgData name="sumit anand" userId="ed004ffe8b4bf52f" providerId="LiveId" clId="{CF4110D6-6AA9-4344-B680-300871B40126}" dt="2024-01-30T16:55:28.364" v="561"/>
          <ac:spMkLst>
            <pc:docMk/>
            <pc:sldMk cId="2418986950" sldId="261"/>
            <ac:spMk id="3" creationId="{BAD0D442-06C9-ED1A-9931-8F99581C02D3}"/>
          </ac:spMkLst>
        </pc:spChg>
        <pc:picChg chg="add del mod">
          <ac:chgData name="sumit anand" userId="ed004ffe8b4bf52f" providerId="LiveId" clId="{CF4110D6-6AA9-4344-B680-300871B40126}" dt="2024-01-30T16:55:34.835" v="562" actId="478"/>
          <ac:picMkLst>
            <pc:docMk/>
            <pc:sldMk cId="2418986950" sldId="261"/>
            <ac:picMk id="5" creationId="{CBC9183D-A17E-DFAA-0481-44A2B9D6AAB9}"/>
          </ac:picMkLst>
        </pc:picChg>
        <pc:picChg chg="add del">
          <ac:chgData name="sumit anand" userId="ed004ffe8b4bf52f" providerId="LiveId" clId="{CF4110D6-6AA9-4344-B680-300871B40126}" dt="2024-01-27T12:11:49.770" v="118" actId="22"/>
          <ac:picMkLst>
            <pc:docMk/>
            <pc:sldMk cId="2418986950" sldId="261"/>
            <ac:picMk id="7" creationId="{7E3376FC-B74D-5111-99B7-8EF70FEA9A9A}"/>
          </ac:picMkLst>
        </pc:picChg>
        <pc:picChg chg="add mod">
          <ac:chgData name="sumit anand" userId="ed004ffe8b4bf52f" providerId="LiveId" clId="{CF4110D6-6AA9-4344-B680-300871B40126}" dt="2024-01-30T16:55:47.912" v="564" actId="1076"/>
          <ac:picMkLst>
            <pc:docMk/>
            <pc:sldMk cId="2418986950" sldId="261"/>
            <ac:picMk id="9" creationId="{B2335F2E-C1A1-C5A1-0999-6F7CC887C752}"/>
          </ac:picMkLst>
        </pc:picChg>
      </pc:sldChg>
      <pc:sldChg chg="addSp delSp modSp new mod">
        <pc:chgData name="sumit anand" userId="ed004ffe8b4bf52f" providerId="LiveId" clId="{CF4110D6-6AA9-4344-B680-300871B40126}" dt="2024-01-29T06:30:12.520" v="241" actId="1076"/>
        <pc:sldMkLst>
          <pc:docMk/>
          <pc:sldMk cId="869865291" sldId="262"/>
        </pc:sldMkLst>
        <pc:spChg chg="mod">
          <ac:chgData name="sumit anand" userId="ed004ffe8b4bf52f" providerId="LiveId" clId="{CF4110D6-6AA9-4344-B680-300871B40126}" dt="2024-01-27T12:13:24.604" v="129" actId="255"/>
          <ac:spMkLst>
            <pc:docMk/>
            <pc:sldMk cId="869865291" sldId="262"/>
            <ac:spMk id="2" creationId="{A42B7449-6FED-4DBC-D887-9BD4A2C53F42}"/>
          </ac:spMkLst>
        </pc:spChg>
        <pc:spChg chg="mod">
          <ac:chgData name="sumit anand" userId="ed004ffe8b4bf52f" providerId="LiveId" clId="{CF4110D6-6AA9-4344-B680-300871B40126}" dt="2024-01-29T06:30:12.520" v="241" actId="1076"/>
          <ac:spMkLst>
            <pc:docMk/>
            <pc:sldMk cId="869865291" sldId="262"/>
            <ac:spMk id="3" creationId="{B7D72FD0-B0B3-AD27-8B9B-6584A31E8CD8}"/>
          </ac:spMkLst>
        </pc:spChg>
        <pc:spChg chg="add del mod">
          <ac:chgData name="sumit anand" userId="ed004ffe8b4bf52f" providerId="LiveId" clId="{CF4110D6-6AA9-4344-B680-300871B40126}" dt="2024-01-29T06:28:48.577" v="228" actId="478"/>
          <ac:spMkLst>
            <pc:docMk/>
            <pc:sldMk cId="869865291" sldId="262"/>
            <ac:spMk id="6" creationId="{E6097F53-60DB-88E4-C0EB-DA5C83C7C753}"/>
          </ac:spMkLst>
        </pc:spChg>
        <pc:picChg chg="add del mod">
          <ac:chgData name="sumit anand" userId="ed004ffe8b4bf52f" providerId="LiveId" clId="{CF4110D6-6AA9-4344-B680-300871B40126}" dt="2024-01-29T06:29:26.447" v="237" actId="478"/>
          <ac:picMkLst>
            <pc:docMk/>
            <pc:sldMk cId="869865291" sldId="262"/>
            <ac:picMk id="5" creationId="{284C4024-B9D1-0AB6-D103-896C3B487EFD}"/>
          </ac:picMkLst>
        </pc:picChg>
        <pc:picChg chg="add del mod">
          <ac:chgData name="sumit anand" userId="ed004ffe8b4bf52f" providerId="LiveId" clId="{CF4110D6-6AA9-4344-B680-300871B40126}" dt="2024-01-29T06:29:26.447" v="237" actId="478"/>
          <ac:picMkLst>
            <pc:docMk/>
            <pc:sldMk cId="869865291" sldId="262"/>
            <ac:picMk id="8" creationId="{32B1E051-1A60-F823-DD31-601777BD0618}"/>
          </ac:picMkLst>
        </pc:picChg>
        <pc:picChg chg="add mod">
          <ac:chgData name="sumit anand" userId="ed004ffe8b4bf52f" providerId="LiveId" clId="{CF4110D6-6AA9-4344-B680-300871B40126}" dt="2024-01-29T06:30:07.852" v="240" actId="1076"/>
          <ac:picMkLst>
            <pc:docMk/>
            <pc:sldMk cId="869865291" sldId="262"/>
            <ac:picMk id="10" creationId="{6A8439BA-30A9-E93E-4A07-AAB18D3F7137}"/>
          </ac:picMkLst>
        </pc:picChg>
      </pc:sldChg>
      <pc:sldChg chg="addSp delSp modSp new mod">
        <pc:chgData name="sumit anand" userId="ed004ffe8b4bf52f" providerId="LiveId" clId="{CF4110D6-6AA9-4344-B680-300871B40126}" dt="2024-01-29T06:32:10.787" v="249" actId="1076"/>
        <pc:sldMkLst>
          <pc:docMk/>
          <pc:sldMk cId="469111612" sldId="263"/>
        </pc:sldMkLst>
        <pc:spChg chg="mod">
          <ac:chgData name="sumit anand" userId="ed004ffe8b4bf52f" providerId="LiveId" clId="{CF4110D6-6AA9-4344-B680-300871B40126}" dt="2024-01-27T12:23:37.012" v="157" actId="255"/>
          <ac:spMkLst>
            <pc:docMk/>
            <pc:sldMk cId="469111612" sldId="263"/>
            <ac:spMk id="2" creationId="{4A57E1F8-C3A4-6E68-2047-C6B59E271E28}"/>
          </ac:spMkLst>
        </pc:spChg>
        <pc:spChg chg="mod">
          <ac:chgData name="sumit anand" userId="ed004ffe8b4bf52f" providerId="LiveId" clId="{CF4110D6-6AA9-4344-B680-300871B40126}" dt="2024-01-29T06:32:10.787" v="249" actId="1076"/>
          <ac:spMkLst>
            <pc:docMk/>
            <pc:sldMk cId="469111612" sldId="263"/>
            <ac:spMk id="3" creationId="{1ED7F1BA-5CC8-8CC9-EFF0-609C7DD41172}"/>
          </ac:spMkLst>
        </pc:spChg>
        <pc:picChg chg="add del mod">
          <ac:chgData name="sumit anand" userId="ed004ffe8b4bf52f" providerId="LiveId" clId="{CF4110D6-6AA9-4344-B680-300871B40126}" dt="2024-01-29T06:31:37.394" v="244" actId="478"/>
          <ac:picMkLst>
            <pc:docMk/>
            <pc:sldMk cId="469111612" sldId="263"/>
            <ac:picMk id="5" creationId="{0C0148BA-2A29-A559-5C33-A0B4E3D85215}"/>
          </ac:picMkLst>
        </pc:picChg>
        <pc:picChg chg="add del mod">
          <ac:chgData name="sumit anand" userId="ed004ffe8b4bf52f" providerId="LiveId" clId="{CF4110D6-6AA9-4344-B680-300871B40126}" dt="2024-01-29T06:31:37.394" v="244" actId="478"/>
          <ac:picMkLst>
            <pc:docMk/>
            <pc:sldMk cId="469111612" sldId="263"/>
            <ac:picMk id="7" creationId="{658A67A4-993C-127E-41EA-A39AF37E5673}"/>
          </ac:picMkLst>
        </pc:picChg>
        <pc:picChg chg="add del mod">
          <ac:chgData name="sumit anand" userId="ed004ffe8b4bf52f" providerId="LiveId" clId="{CF4110D6-6AA9-4344-B680-300871B40126}" dt="2024-01-29T06:31:39.300" v="245" actId="478"/>
          <ac:picMkLst>
            <pc:docMk/>
            <pc:sldMk cId="469111612" sldId="263"/>
            <ac:picMk id="9" creationId="{E2BED04E-A403-F97C-5625-8236B58D5DD9}"/>
          </ac:picMkLst>
        </pc:picChg>
        <pc:picChg chg="add mod">
          <ac:chgData name="sumit anand" userId="ed004ffe8b4bf52f" providerId="LiveId" clId="{CF4110D6-6AA9-4344-B680-300871B40126}" dt="2024-01-29T06:32:06.255" v="248" actId="1076"/>
          <ac:picMkLst>
            <pc:docMk/>
            <pc:sldMk cId="469111612" sldId="263"/>
            <ac:picMk id="11" creationId="{1BDA1E98-F129-7417-AB2C-648E794602EA}"/>
          </ac:picMkLst>
        </pc:picChg>
      </pc:sldChg>
      <pc:sldChg chg="addSp delSp modSp new mod">
        <pc:chgData name="sumit anand" userId="ed004ffe8b4bf52f" providerId="LiveId" clId="{CF4110D6-6AA9-4344-B680-300871B40126}" dt="2024-01-29T06:34:25.500" v="252" actId="1076"/>
        <pc:sldMkLst>
          <pc:docMk/>
          <pc:sldMk cId="2740979642" sldId="264"/>
        </pc:sldMkLst>
        <pc:spChg chg="mod">
          <ac:chgData name="sumit anand" userId="ed004ffe8b4bf52f" providerId="LiveId" clId="{CF4110D6-6AA9-4344-B680-300871B40126}" dt="2024-01-27T12:38:10.674" v="199" actId="255"/>
          <ac:spMkLst>
            <pc:docMk/>
            <pc:sldMk cId="2740979642" sldId="264"/>
            <ac:spMk id="2" creationId="{47F32795-A892-86B5-9413-7FE51190084F}"/>
          </ac:spMkLst>
        </pc:spChg>
        <pc:spChg chg="mod">
          <ac:chgData name="sumit anand" userId="ed004ffe8b4bf52f" providerId="LiveId" clId="{CF4110D6-6AA9-4344-B680-300871B40126}" dt="2024-01-27T12:55:35.613" v="222" actId="27636"/>
          <ac:spMkLst>
            <pc:docMk/>
            <pc:sldMk cId="2740979642" sldId="264"/>
            <ac:spMk id="3" creationId="{2F31CD6B-3EDA-6D09-CB74-81D078A527A5}"/>
          </ac:spMkLst>
        </pc:spChg>
        <pc:picChg chg="add del mod">
          <ac:chgData name="sumit anand" userId="ed004ffe8b4bf52f" providerId="LiveId" clId="{CF4110D6-6AA9-4344-B680-300871B40126}" dt="2024-01-29T06:34:19.285" v="250" actId="478"/>
          <ac:picMkLst>
            <pc:docMk/>
            <pc:sldMk cId="2740979642" sldId="264"/>
            <ac:picMk id="5" creationId="{3D41F484-EE6F-03A4-DA02-87DCB3F1CBBB}"/>
          </ac:picMkLst>
        </pc:picChg>
        <pc:picChg chg="add mod">
          <ac:chgData name="sumit anand" userId="ed004ffe8b4bf52f" providerId="LiveId" clId="{CF4110D6-6AA9-4344-B680-300871B40126}" dt="2024-01-29T06:34:25.500" v="252" actId="1076"/>
          <ac:picMkLst>
            <pc:docMk/>
            <pc:sldMk cId="2740979642" sldId="264"/>
            <ac:picMk id="7" creationId="{17155F3A-0A9A-833A-07D7-AC150739084E}"/>
          </ac:picMkLst>
        </pc:picChg>
      </pc:sldChg>
      <pc:sldChg chg="addSp modSp new mod">
        <pc:chgData name="sumit anand" userId="ed004ffe8b4bf52f" providerId="LiveId" clId="{CF4110D6-6AA9-4344-B680-300871B40126}" dt="2024-01-29T06:46:44.166" v="271" actId="2711"/>
        <pc:sldMkLst>
          <pc:docMk/>
          <pc:sldMk cId="287172912" sldId="265"/>
        </pc:sldMkLst>
        <pc:spChg chg="mod">
          <ac:chgData name="sumit anand" userId="ed004ffe8b4bf52f" providerId="LiveId" clId="{CF4110D6-6AA9-4344-B680-300871B40126}" dt="2024-01-29T06:46:44.166" v="271" actId="2711"/>
          <ac:spMkLst>
            <pc:docMk/>
            <pc:sldMk cId="287172912" sldId="265"/>
            <ac:spMk id="2" creationId="{F8C046DA-55CA-6401-4E53-E94F0BAD1BE7}"/>
          </ac:spMkLst>
        </pc:spChg>
        <pc:spChg chg="mod">
          <ac:chgData name="sumit anand" userId="ed004ffe8b4bf52f" providerId="LiveId" clId="{CF4110D6-6AA9-4344-B680-300871B40126}" dt="2024-01-29T06:46:01.649" v="265" actId="1076"/>
          <ac:spMkLst>
            <pc:docMk/>
            <pc:sldMk cId="287172912" sldId="265"/>
            <ac:spMk id="3" creationId="{9A5867BE-896E-C651-B05D-40020FF492E8}"/>
          </ac:spMkLst>
        </pc:spChg>
        <pc:picChg chg="add mod">
          <ac:chgData name="sumit anand" userId="ed004ffe8b4bf52f" providerId="LiveId" clId="{CF4110D6-6AA9-4344-B680-300871B40126}" dt="2024-01-29T06:46:07.071" v="266" actId="1076"/>
          <ac:picMkLst>
            <pc:docMk/>
            <pc:sldMk cId="287172912" sldId="265"/>
            <ac:picMk id="5" creationId="{0D872588-B4CE-878B-8250-F26FA1142BCF}"/>
          </ac:picMkLst>
        </pc:picChg>
      </pc:sldChg>
      <pc:sldChg chg="addSp modSp new mod">
        <pc:chgData name="sumit anand" userId="ed004ffe8b4bf52f" providerId="LiveId" clId="{CF4110D6-6AA9-4344-B680-300871B40126}" dt="2024-01-29T18:42:41.757" v="379" actId="27636"/>
        <pc:sldMkLst>
          <pc:docMk/>
          <pc:sldMk cId="2927270049" sldId="266"/>
        </pc:sldMkLst>
        <pc:spChg chg="mod">
          <ac:chgData name="sumit anand" userId="ed004ffe8b4bf52f" providerId="LiveId" clId="{CF4110D6-6AA9-4344-B680-300871B40126}" dt="2024-01-29T06:46:54.130" v="272" actId="255"/>
          <ac:spMkLst>
            <pc:docMk/>
            <pc:sldMk cId="2927270049" sldId="266"/>
            <ac:spMk id="2" creationId="{BC0DD229-6AA4-4196-BAC3-1FD76C485B30}"/>
          </ac:spMkLst>
        </pc:spChg>
        <pc:spChg chg="mod">
          <ac:chgData name="sumit anand" userId="ed004ffe8b4bf52f" providerId="LiveId" clId="{CF4110D6-6AA9-4344-B680-300871B40126}" dt="2024-01-29T18:42:41.757" v="379" actId="27636"/>
          <ac:spMkLst>
            <pc:docMk/>
            <pc:sldMk cId="2927270049" sldId="266"/>
            <ac:spMk id="3" creationId="{DCDDBC52-D076-A5EB-F196-5AE0170F3097}"/>
          </ac:spMkLst>
        </pc:spChg>
        <pc:picChg chg="add mod">
          <ac:chgData name="sumit anand" userId="ed004ffe8b4bf52f" providerId="LiveId" clId="{CF4110D6-6AA9-4344-B680-300871B40126}" dt="2024-01-29T18:22:15.094" v="365" actId="1076"/>
          <ac:picMkLst>
            <pc:docMk/>
            <pc:sldMk cId="2927270049" sldId="266"/>
            <ac:picMk id="5" creationId="{F1F7DF9D-A53C-C547-9AA8-ADDD0CCC7424}"/>
          </ac:picMkLst>
        </pc:picChg>
      </pc:sldChg>
      <pc:sldChg chg="addSp delSp modSp new mod">
        <pc:chgData name="sumit anand" userId="ed004ffe8b4bf52f" providerId="LiveId" clId="{CF4110D6-6AA9-4344-B680-300871B40126}" dt="2024-01-30T17:33:16.957" v="623" actId="1076"/>
        <pc:sldMkLst>
          <pc:docMk/>
          <pc:sldMk cId="791675032" sldId="267"/>
        </pc:sldMkLst>
        <pc:spChg chg="mod">
          <ac:chgData name="sumit anand" userId="ed004ffe8b4bf52f" providerId="LiveId" clId="{CF4110D6-6AA9-4344-B680-300871B40126}" dt="2024-01-30T17:33:08.518" v="621" actId="14100"/>
          <ac:spMkLst>
            <pc:docMk/>
            <pc:sldMk cId="791675032" sldId="267"/>
            <ac:spMk id="2" creationId="{EF10F6FC-EE2D-4D70-0A30-085145FC6F2A}"/>
          </ac:spMkLst>
        </pc:spChg>
        <pc:spChg chg="add del mod">
          <ac:chgData name="sumit anand" userId="ed004ffe8b4bf52f" providerId="LiveId" clId="{CF4110D6-6AA9-4344-B680-300871B40126}" dt="2024-01-30T17:03:10.322" v="566" actId="22"/>
          <ac:spMkLst>
            <pc:docMk/>
            <pc:sldMk cId="791675032" sldId="267"/>
            <ac:spMk id="3" creationId="{5CDA8D5D-9539-17E8-0014-FBACEBEDA833}"/>
          </ac:spMkLst>
        </pc:spChg>
        <pc:spChg chg="add mod">
          <ac:chgData name="sumit anand" userId="ed004ffe8b4bf52f" providerId="LiveId" clId="{CF4110D6-6AA9-4344-B680-300871B40126}" dt="2024-01-30T17:33:15.388" v="622" actId="1076"/>
          <ac:spMkLst>
            <pc:docMk/>
            <pc:sldMk cId="791675032" sldId="267"/>
            <ac:spMk id="7" creationId="{AA53BBDA-F9B1-1F09-BC7A-21D502D628A1}"/>
          </ac:spMkLst>
        </pc:spChg>
        <pc:picChg chg="add mod">
          <ac:chgData name="sumit anand" userId="ed004ffe8b4bf52f" providerId="LiveId" clId="{CF4110D6-6AA9-4344-B680-300871B40126}" dt="2024-01-30T17:33:16.957" v="623" actId="1076"/>
          <ac:picMkLst>
            <pc:docMk/>
            <pc:sldMk cId="791675032" sldId="267"/>
            <ac:picMk id="4" creationId="{0ADE6D94-A74F-AC62-4874-73DF973AE1A2}"/>
          </ac:picMkLst>
        </pc:picChg>
        <pc:picChg chg="add del mod ord">
          <ac:chgData name="sumit anand" userId="ed004ffe8b4bf52f" providerId="LiveId" clId="{CF4110D6-6AA9-4344-B680-300871B40126}" dt="2024-01-30T17:03:13.197" v="567" actId="478"/>
          <ac:picMkLst>
            <pc:docMk/>
            <pc:sldMk cId="791675032" sldId="267"/>
            <ac:picMk id="5" creationId="{99EC3D9B-2AF0-5FE8-77DD-7207B825C961}"/>
          </ac:picMkLst>
        </pc:picChg>
        <pc:picChg chg="add del mod">
          <ac:chgData name="sumit anand" userId="ed004ffe8b4bf52f" providerId="LiveId" clId="{CF4110D6-6AA9-4344-B680-300871B40126}" dt="2024-01-30T17:10:37.735" v="600" actId="478"/>
          <ac:picMkLst>
            <pc:docMk/>
            <pc:sldMk cId="791675032" sldId="267"/>
            <ac:picMk id="9" creationId="{E6F294BB-C71C-6DED-C28A-80A3C0040140}"/>
          </ac:picMkLst>
        </pc:picChg>
      </pc:sldChg>
      <pc:sldChg chg="addSp delSp modSp new mod">
        <pc:chgData name="sumit anand" userId="ed004ffe8b4bf52f" providerId="LiveId" clId="{CF4110D6-6AA9-4344-B680-300871B40126}" dt="2024-01-29T08:27:15.940" v="313" actId="14100"/>
        <pc:sldMkLst>
          <pc:docMk/>
          <pc:sldMk cId="1972190894" sldId="268"/>
        </pc:sldMkLst>
        <pc:spChg chg="mod">
          <ac:chgData name="sumit anand" userId="ed004ffe8b4bf52f" providerId="LiveId" clId="{CF4110D6-6AA9-4344-B680-300871B40126}" dt="2024-01-29T08:03:28.421" v="285" actId="13926"/>
          <ac:spMkLst>
            <pc:docMk/>
            <pc:sldMk cId="1972190894" sldId="268"/>
            <ac:spMk id="2" creationId="{92C94A3A-4978-11EC-A8C4-83A331FFA73B}"/>
          </ac:spMkLst>
        </pc:spChg>
        <pc:spChg chg="mod">
          <ac:chgData name="sumit anand" userId="ed004ffe8b4bf52f" providerId="LiveId" clId="{CF4110D6-6AA9-4344-B680-300871B40126}" dt="2024-01-29T08:08:22.199" v="298" actId="20577"/>
          <ac:spMkLst>
            <pc:docMk/>
            <pc:sldMk cId="1972190894" sldId="268"/>
            <ac:spMk id="3" creationId="{97C164EA-698C-6026-8C82-422263265C51}"/>
          </ac:spMkLst>
        </pc:spChg>
        <pc:picChg chg="add del mod">
          <ac:chgData name="sumit anand" userId="ed004ffe8b4bf52f" providerId="LiveId" clId="{CF4110D6-6AA9-4344-B680-300871B40126}" dt="2024-01-29T08:21:28.055" v="302" actId="478"/>
          <ac:picMkLst>
            <pc:docMk/>
            <pc:sldMk cId="1972190894" sldId="268"/>
            <ac:picMk id="5" creationId="{398A7914-DAC9-B946-6402-EEC06E560B30}"/>
          </ac:picMkLst>
        </pc:picChg>
        <pc:picChg chg="add mod">
          <ac:chgData name="sumit anand" userId="ed004ffe8b4bf52f" providerId="LiveId" clId="{CF4110D6-6AA9-4344-B680-300871B40126}" dt="2024-01-29T08:27:11.288" v="312" actId="1076"/>
          <ac:picMkLst>
            <pc:docMk/>
            <pc:sldMk cId="1972190894" sldId="268"/>
            <ac:picMk id="7" creationId="{ACE8CD2A-C83E-9F46-370F-8B06AF2E943B}"/>
          </ac:picMkLst>
        </pc:picChg>
        <pc:picChg chg="add mod">
          <ac:chgData name="sumit anand" userId="ed004ffe8b4bf52f" providerId="LiveId" clId="{CF4110D6-6AA9-4344-B680-300871B40126}" dt="2024-01-29T08:27:15.940" v="313" actId="14100"/>
          <ac:picMkLst>
            <pc:docMk/>
            <pc:sldMk cId="1972190894" sldId="268"/>
            <ac:picMk id="9" creationId="{A1AE6881-5B2B-AFC4-7601-1FA8358E7295}"/>
          </ac:picMkLst>
        </pc:picChg>
      </pc:sldChg>
      <pc:sldChg chg="addSp delSp modSp new mod">
        <pc:chgData name="sumit anand" userId="ed004ffe8b4bf52f" providerId="LiveId" clId="{CF4110D6-6AA9-4344-B680-300871B40126}" dt="2024-01-29T09:37:52.647" v="329" actId="1076"/>
        <pc:sldMkLst>
          <pc:docMk/>
          <pc:sldMk cId="710966662" sldId="269"/>
        </pc:sldMkLst>
        <pc:spChg chg="mod">
          <ac:chgData name="sumit anand" userId="ed004ffe8b4bf52f" providerId="LiveId" clId="{CF4110D6-6AA9-4344-B680-300871B40126}" dt="2024-01-29T09:05:55.652" v="317" actId="255"/>
          <ac:spMkLst>
            <pc:docMk/>
            <pc:sldMk cId="710966662" sldId="269"/>
            <ac:spMk id="2" creationId="{E929FFDF-21FE-FD0D-E1D6-F793CF1A06EA}"/>
          </ac:spMkLst>
        </pc:spChg>
        <pc:spChg chg="mod">
          <ac:chgData name="sumit anand" userId="ed004ffe8b4bf52f" providerId="LiveId" clId="{CF4110D6-6AA9-4344-B680-300871B40126}" dt="2024-01-29T09:37:20.250" v="323"/>
          <ac:spMkLst>
            <pc:docMk/>
            <pc:sldMk cId="710966662" sldId="269"/>
            <ac:spMk id="3" creationId="{2C4B1297-0265-3109-A58B-9C32F56BD08A}"/>
          </ac:spMkLst>
        </pc:spChg>
        <pc:picChg chg="add del mod">
          <ac:chgData name="sumit anand" userId="ed004ffe8b4bf52f" providerId="LiveId" clId="{CF4110D6-6AA9-4344-B680-300871B40126}" dt="2024-01-29T09:37:48.711" v="326" actId="478"/>
          <ac:picMkLst>
            <pc:docMk/>
            <pc:sldMk cId="710966662" sldId="269"/>
            <ac:picMk id="5" creationId="{D0BF7D5F-DC66-5E39-994C-5FFE0DDD25E8}"/>
          </ac:picMkLst>
        </pc:picChg>
        <pc:picChg chg="add mod">
          <ac:chgData name="sumit anand" userId="ed004ffe8b4bf52f" providerId="LiveId" clId="{CF4110D6-6AA9-4344-B680-300871B40126}" dt="2024-01-29T09:37:52.647" v="329" actId="1076"/>
          <ac:picMkLst>
            <pc:docMk/>
            <pc:sldMk cId="710966662" sldId="269"/>
            <ac:picMk id="7" creationId="{EA22EA9E-29F1-A4AD-386F-37570CD3E89E}"/>
          </ac:picMkLst>
        </pc:picChg>
      </pc:sldChg>
      <pc:sldChg chg="addSp delSp modSp new mod">
        <pc:chgData name="sumit anand" userId="ed004ffe8b4bf52f" providerId="LiveId" clId="{CF4110D6-6AA9-4344-B680-300871B40126}" dt="2024-01-29T09:46:35.047" v="355" actId="1076"/>
        <pc:sldMkLst>
          <pc:docMk/>
          <pc:sldMk cId="3867934708" sldId="270"/>
        </pc:sldMkLst>
        <pc:spChg chg="mod">
          <ac:chgData name="sumit anand" userId="ed004ffe8b4bf52f" providerId="LiveId" clId="{CF4110D6-6AA9-4344-B680-300871B40126}" dt="2024-01-29T09:38:39.211" v="333" actId="255"/>
          <ac:spMkLst>
            <pc:docMk/>
            <pc:sldMk cId="3867934708" sldId="270"/>
            <ac:spMk id="2" creationId="{61237216-462B-A66C-8B02-0FDF52F66C35}"/>
          </ac:spMkLst>
        </pc:spChg>
        <pc:spChg chg="mod">
          <ac:chgData name="sumit anand" userId="ed004ffe8b4bf52f" providerId="LiveId" clId="{CF4110D6-6AA9-4344-B680-300871B40126}" dt="2024-01-29T09:45:57.383" v="349" actId="20577"/>
          <ac:spMkLst>
            <pc:docMk/>
            <pc:sldMk cId="3867934708" sldId="270"/>
            <ac:spMk id="3" creationId="{42380028-8307-3279-7E21-77D2371095D6}"/>
          </ac:spMkLst>
        </pc:spChg>
        <pc:picChg chg="add del mod">
          <ac:chgData name="sumit anand" userId="ed004ffe8b4bf52f" providerId="LiveId" clId="{CF4110D6-6AA9-4344-B680-300871B40126}" dt="2024-01-29T09:46:03.382" v="350" actId="478"/>
          <ac:picMkLst>
            <pc:docMk/>
            <pc:sldMk cId="3867934708" sldId="270"/>
            <ac:picMk id="5" creationId="{8B5646AA-9F27-76B3-42BC-614B51951D10}"/>
          </ac:picMkLst>
        </pc:picChg>
        <pc:picChg chg="add del mod">
          <ac:chgData name="sumit anand" userId="ed004ffe8b4bf52f" providerId="LiveId" clId="{CF4110D6-6AA9-4344-B680-300871B40126}" dt="2024-01-29T09:46:31.744" v="353" actId="478"/>
          <ac:picMkLst>
            <pc:docMk/>
            <pc:sldMk cId="3867934708" sldId="270"/>
            <ac:picMk id="7" creationId="{209A5C88-6F0E-8C82-9D32-CD62E37BC8D6}"/>
          </ac:picMkLst>
        </pc:picChg>
        <pc:picChg chg="add mod">
          <ac:chgData name="sumit anand" userId="ed004ffe8b4bf52f" providerId="LiveId" clId="{CF4110D6-6AA9-4344-B680-300871B40126}" dt="2024-01-29T09:46:35.047" v="355" actId="1076"/>
          <ac:picMkLst>
            <pc:docMk/>
            <pc:sldMk cId="3867934708" sldId="270"/>
            <ac:picMk id="9" creationId="{E13A2A50-3326-7C96-CB81-426DC10AF286}"/>
          </ac:picMkLst>
        </pc:picChg>
      </pc:sldChg>
      <pc:sldChg chg="addSp modSp new mod ord">
        <pc:chgData name="sumit anand" userId="ed004ffe8b4bf52f" providerId="LiveId" clId="{CF4110D6-6AA9-4344-B680-300871B40126}" dt="2024-01-30T17:15:39.246" v="617" actId="20577"/>
        <pc:sldMkLst>
          <pc:docMk/>
          <pc:sldMk cId="2496038570" sldId="271"/>
        </pc:sldMkLst>
        <pc:spChg chg="mod">
          <ac:chgData name="sumit anand" userId="ed004ffe8b4bf52f" providerId="LiveId" clId="{CF4110D6-6AA9-4344-B680-300871B40126}" dt="2024-01-30T15:44:45.865" v="387" actId="27636"/>
          <ac:spMkLst>
            <pc:docMk/>
            <pc:sldMk cId="2496038570" sldId="271"/>
            <ac:spMk id="2" creationId="{579DE4D9-92E9-E119-CD84-F0B311DB6254}"/>
          </ac:spMkLst>
        </pc:spChg>
        <pc:spChg chg="mod">
          <ac:chgData name="sumit anand" userId="ed004ffe8b4bf52f" providerId="LiveId" clId="{CF4110D6-6AA9-4344-B680-300871B40126}" dt="2024-01-30T15:45:49.198" v="397" actId="14100"/>
          <ac:spMkLst>
            <pc:docMk/>
            <pc:sldMk cId="2496038570" sldId="271"/>
            <ac:spMk id="3" creationId="{8AED2C0E-3517-DF34-03C3-0934BE643B9E}"/>
          </ac:spMkLst>
        </pc:spChg>
        <pc:spChg chg="add mod">
          <ac:chgData name="sumit anand" userId="ed004ffe8b4bf52f" providerId="LiveId" clId="{CF4110D6-6AA9-4344-B680-300871B40126}" dt="2024-01-30T17:15:39.246" v="617" actId="20577"/>
          <ac:spMkLst>
            <pc:docMk/>
            <pc:sldMk cId="2496038570" sldId="271"/>
            <ac:spMk id="4" creationId="{3D689A4B-8B84-8280-9173-D73C68BBB12A}"/>
          </ac:spMkLst>
        </pc:spChg>
        <pc:picChg chg="add mod">
          <ac:chgData name="sumit anand" userId="ed004ffe8b4bf52f" providerId="LiveId" clId="{CF4110D6-6AA9-4344-B680-300871B40126}" dt="2024-01-30T17:15:31.440" v="613" actId="1076"/>
          <ac:picMkLst>
            <pc:docMk/>
            <pc:sldMk cId="2496038570" sldId="271"/>
            <ac:picMk id="6" creationId="{1647DAE2-B69B-8A81-1EF5-E9160EA7E7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ACB8-317E-6AD5-B464-AC4B0283D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3D44E-B1F8-8B4E-5AD4-D77EE0973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B384-68AB-4168-4421-8A3915CB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ADF1F-33FF-A5B3-8238-F9E823F5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FC8D-7596-582C-B5F6-C4E82F94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05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9686-BF21-2EB8-49BE-7EEC2FDC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9449D-DB40-18DB-0AD0-30F97A913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32B03-49A8-8B1E-3775-6CEB26A9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3D31-ACB7-CE5D-3989-24C01F48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A2A54-488F-EE45-5478-3B967E8C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69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0050B-9D8B-83D8-4A22-69B63EA89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C200F-E160-3B3C-D6CD-F0945BEC2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F97B-C99F-720D-426C-7C005D51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2E60-C207-EB44-1C46-A7774853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7673-72C8-F0B5-B944-DBECA2B3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9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9628-E9B6-5CFE-C476-AEF1996C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8EB5-2566-976F-EDDD-20FC119A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4E99-6DEE-6372-E601-9882F9EF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CCA1-1CE7-99E4-6B94-CDEF998B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7BE0-F89C-76FF-711F-EC8E2962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DF9C-A76B-894A-272B-A3DF366F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50033-022D-1E2C-4A6C-7239B6BFC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CC8F-DF59-E2DA-A76E-967533E8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62FC-79FE-BBE6-CFEF-70F467D6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EC2A-621E-CBB0-18FD-A6350397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0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9E44-6FE5-9FF8-8813-A39A2688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2496-59D4-FD26-AD6E-9866D206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0FDCD-4883-ADE9-9112-9CF42F6E4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F5F13-46EC-70C9-1992-70AD2C3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C1151-7C7D-690E-EA6B-1E221C30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D8E31-30CB-16E2-AB3A-7F017650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8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8817-AD51-70FF-BA8F-7BDE4D6C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75289-C375-6E70-ACF6-F1EBFF80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754E1-DC5C-A240-1766-F99F50366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167E9-152D-B884-4FC8-D978B1CFB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A131F-4961-FA39-6722-B610C305A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189FD-F53E-524F-3367-452D285E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A7050-C797-0533-C472-EEA631A9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8362AC-7FC7-5838-3BE0-E35A1551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1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0F0C-0395-D387-F9AF-617BF025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ED12F-E69F-4A19-391C-0D264332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586E0-3A3F-07A2-3AEF-BC4E0E48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F036B-BD02-AB5A-F731-D9DDACE0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76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37AD-204F-1F4F-4716-71EDB8E4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E546F-DC1F-D130-5CB5-785ADBC1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154FC-BC4E-376E-38FD-F1BEA6F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1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264F-4456-8E39-2326-2EBCD225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1C8C-BCD8-A740-BA09-8B9FB19C5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EB094-C465-EA5C-58CA-808F2A04E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0ACE5-202B-D6AA-5713-B18649BA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8D7D9-C78C-9F5A-6917-F0D620EF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A6D95-CDA9-44D5-8638-92D3181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958F-CF1D-06DD-682A-89D001CE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F887C-75A1-AB58-AB6D-BA61CE0AC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4FA29-0BA8-BEC3-C170-294E0701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DAEC-B09E-C3AA-EFEA-A934269D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9857D-3114-F496-689A-7E76425B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6C9EA-EB33-4006-7A9D-57B63A1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FB019-E772-18E8-A8DA-7EE3E537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FA35A-8FF1-234F-6953-D79DCF84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38EA-51D7-4862-5AB5-48840074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087E4-59EB-4B4B-BCA0-6D4915CF72D2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5841-0A60-138B-105D-ACDFC53D8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55E2-D9F1-CD4F-5A72-77674D01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077D-FA41-4772-9515-8A75E87CA3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E4D9-92E9-E119-CD84-F0B311DB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Create a database named employee, then import data_science_team.csv proj_table.csv and emp_record_table.csv into the employee database from the given resources. </a:t>
            </a: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2C0E-3517-DF34-03C3-0934BE643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739964" cy="1215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DATABASE IF NOT EXISTS employee; </a:t>
            </a:r>
            <a:br>
              <a:rPr lang="en-US" sz="2000" dirty="0"/>
            </a:br>
            <a:r>
              <a:rPr lang="en-IN" sz="2000" dirty="0"/>
              <a:t>Use employee;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89A4B-8B84-8280-9173-D73C68BBB12A}"/>
              </a:ext>
            </a:extLst>
          </p:cNvPr>
          <p:cNvSpPr txBox="1"/>
          <p:nvPr/>
        </p:nvSpPr>
        <p:spPr>
          <a:xfrm>
            <a:off x="838200" y="3236680"/>
            <a:ext cx="4715577" cy="70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80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Create </a:t>
            </a:r>
            <a:r>
              <a:rPr lang="en-US" sz="180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an ER diagram for the given </a:t>
            </a:r>
            <a:r>
              <a:rPr lang="en-US" sz="1800" b="1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employee</a:t>
            </a:r>
            <a:r>
              <a:rPr lang="en-US" sz="1800" dirty="0">
                <a:solidFill>
                  <a:srgbClr val="3F3F3F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</a:rPr>
              <a:t> database.</a:t>
            </a:r>
            <a:endParaRPr lang="en-IN" sz="1800" dirty="0">
              <a:solidFill>
                <a:srgbClr val="3F3F3F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7DAE2-B69B-8A81-1EF5-E9160EA7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25" y="2095255"/>
            <a:ext cx="5296172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3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2795-A892-86B5-9413-7FE51190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create a view that displays employees in various countries whose salary is more than six thousand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 Take data from the employee record table</a:t>
            </a:r>
            <a:endParaRPr lang="en-IN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CD6B-3EDA-6D09-CB74-81D078A52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0331" cy="1873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 create view  </a:t>
            </a:r>
            <a:r>
              <a:rPr lang="en-US" sz="2000" dirty="0" err="1"/>
              <a:t>Empsalary</a:t>
            </a:r>
            <a:r>
              <a:rPr lang="en-US" sz="2000" dirty="0"/>
              <a:t> as 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SELECT * </a:t>
            </a:r>
            <a:br>
              <a:rPr lang="en-US" sz="2000" dirty="0"/>
            </a:br>
            <a:r>
              <a:rPr lang="en-US" sz="2000" dirty="0"/>
              <a:t>FROM </a:t>
            </a:r>
            <a:r>
              <a:rPr lang="en-US" sz="2000" dirty="0" err="1"/>
              <a:t>employee.emp_record_table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where SALARY &gt; 6000 ;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select * from </a:t>
            </a:r>
            <a:r>
              <a:rPr lang="en-US" sz="2000" dirty="0" err="1"/>
              <a:t>Empsalary</a:t>
            </a:r>
            <a:r>
              <a:rPr lang="en-US" sz="2000" dirty="0"/>
              <a:t>;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55F3A-0A9A-833A-07D7-AC1507390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02" y="4230525"/>
            <a:ext cx="8909508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46DA-55CA-6401-4E53-E94F0BAD1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448" y="625007"/>
            <a:ext cx="10515600" cy="1325563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nested query to find employees with experience of more than ten years. Take data from the employee record table.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67BE-896E-C651-B05D-40020FF4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448" y="2085508"/>
            <a:ext cx="9403080" cy="185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SELECT * FROM </a:t>
            </a:r>
            <a:r>
              <a:rPr lang="en-US" sz="2000" dirty="0" err="1"/>
              <a:t>employee.emp_record_table</a:t>
            </a:r>
            <a:r>
              <a:rPr lang="en-US" sz="2000" dirty="0"/>
              <a:t> where EMP_ID IN ( SELECT EMP_ID  FROM </a:t>
            </a:r>
            <a:r>
              <a:rPr lang="en-US" sz="2000" dirty="0" err="1"/>
              <a:t>employee.emp_record_table</a:t>
            </a:r>
            <a:r>
              <a:rPr lang="en-US" sz="2000" dirty="0"/>
              <a:t>  where EXP &gt;10) 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72588-B4CE-878B-8250-F26FA114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48" y="4234399"/>
            <a:ext cx="8915858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D229-6AA4-4196-BAC3-1FD76C48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create a stored procedure to retrieve the details of the employees whose experience is more than three years. Take data from the employee record table.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BC52-D076-A5EB-F196-5AE0170F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045918" cy="20414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Drop procedure if exists </a:t>
            </a:r>
            <a:r>
              <a:rPr lang="en-US" sz="2000" dirty="0" err="1"/>
              <a:t>Emp_exp</a:t>
            </a:r>
            <a:r>
              <a:rPr lang="en-US" sz="2000" dirty="0"/>
              <a:t>; </a:t>
            </a:r>
            <a:br>
              <a:rPr lang="en-US" sz="2000" dirty="0"/>
            </a:br>
            <a:r>
              <a:rPr lang="en-US" sz="2000" dirty="0"/>
              <a:t>Delimiter $$</a:t>
            </a:r>
            <a:br>
              <a:rPr lang="en-US" sz="2000" dirty="0"/>
            </a:br>
            <a:r>
              <a:rPr lang="en-US" sz="2000" dirty="0"/>
              <a:t> create procedure </a:t>
            </a:r>
            <a:r>
              <a:rPr lang="en-US" sz="2000" dirty="0" err="1"/>
              <a:t>Emp_exp</a:t>
            </a:r>
            <a:r>
              <a:rPr lang="en-US" sz="2000" dirty="0"/>
              <a:t>() </a:t>
            </a:r>
            <a:br>
              <a:rPr lang="en-US" sz="2000" dirty="0"/>
            </a:br>
            <a:r>
              <a:rPr lang="en-US" sz="2000" dirty="0"/>
              <a:t>Begin   </a:t>
            </a:r>
            <a:br>
              <a:rPr lang="en-US" sz="2000" dirty="0"/>
            </a:br>
            <a:r>
              <a:rPr lang="en-US" sz="2000" dirty="0"/>
              <a:t>select*    FROM </a:t>
            </a:r>
            <a:r>
              <a:rPr lang="en-US" sz="2000" dirty="0" err="1"/>
              <a:t>employee.emp_record_table</a:t>
            </a:r>
            <a:r>
              <a:rPr lang="en-US" sz="2000" dirty="0"/>
              <a:t> where exp &gt; 3 ; </a:t>
            </a:r>
            <a:br>
              <a:rPr lang="en-US" sz="2000" dirty="0"/>
            </a:br>
            <a:r>
              <a:rPr lang="en-US" sz="2000" dirty="0"/>
              <a:t>End</a:t>
            </a:r>
            <a:br>
              <a:rPr lang="en-US" sz="2000" dirty="0"/>
            </a:br>
            <a:r>
              <a:rPr lang="en-US" sz="2000" dirty="0"/>
              <a:t> $$ </a:t>
            </a:r>
            <a:br>
              <a:rPr lang="en-US" sz="2000" dirty="0"/>
            </a:br>
            <a:r>
              <a:rPr lang="en-US" sz="2000" dirty="0"/>
              <a:t>call  </a:t>
            </a:r>
            <a:r>
              <a:rPr lang="en-US" sz="2000" dirty="0" err="1"/>
              <a:t>Emp_exp</a:t>
            </a:r>
            <a:r>
              <a:rPr lang="en-US" sz="2000" dirty="0"/>
              <a:t>(); 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7DF9D-A53C-C547-9AA8-ADDD0CCC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7061"/>
            <a:ext cx="8890457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70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F6FC-EE2D-4D70-0A30-085145FC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using stored functions in the project table to check whether the job profile assigned to each employee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in the data science team matches the organization’s set standard.</a:t>
            </a:r>
            <a:br>
              <a:rPr lang="en-IN" sz="16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 </a:t>
            </a:r>
            <a:br>
              <a:rPr lang="en-IN" sz="1600" dirty="0">
                <a:effectLst/>
                <a:latin typeface="+mn-lt"/>
                <a:ea typeface="Arial" panose="020B0604020202020204" pitchFamily="34" charset="0"/>
              </a:rPr>
            </a:br>
            <a:endParaRPr lang="en-IN" sz="1600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53BBDA-F9B1-1F09-BC7A-21D502D6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46" y="1049154"/>
            <a:ext cx="10515600" cy="3077627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DELIMITER //</a:t>
            </a:r>
            <a:br>
              <a:rPr lang="en-IN" sz="2000" dirty="0"/>
            </a:br>
            <a:r>
              <a:rPr lang="en-IN" sz="2000" dirty="0"/>
              <a:t> CREATE FUNCTION </a:t>
            </a:r>
            <a:r>
              <a:rPr lang="en-IN" sz="2000" dirty="0" err="1"/>
              <a:t>GetJobProfile</a:t>
            </a:r>
            <a:r>
              <a:rPr lang="en-IN" sz="2000" dirty="0"/>
              <a:t>(experience INT) RETURNS VARCHAR(255) DETERMINISTIC BEGIN DECLARE </a:t>
            </a:r>
            <a:r>
              <a:rPr lang="en-IN" sz="2000" dirty="0" err="1"/>
              <a:t>jobProfile</a:t>
            </a:r>
            <a:r>
              <a:rPr lang="en-IN" sz="2000" dirty="0"/>
              <a:t> VARCHAR(255); </a:t>
            </a:r>
            <a:br>
              <a:rPr lang="en-IN" sz="2000" dirty="0"/>
            </a:br>
            <a:r>
              <a:rPr lang="en-IN" sz="2000" dirty="0"/>
              <a:t>IF experience &lt;= 2 THEN SET </a:t>
            </a:r>
            <a:r>
              <a:rPr lang="en-IN" sz="2000" dirty="0" err="1"/>
              <a:t>jobProfile</a:t>
            </a:r>
            <a:r>
              <a:rPr lang="en-IN" sz="2000" dirty="0"/>
              <a:t> = 'JUNIOR DATA SCIENTIST’; </a:t>
            </a:r>
            <a:br>
              <a:rPr lang="en-IN" sz="2000" dirty="0"/>
            </a:br>
            <a:r>
              <a:rPr lang="en-IN" sz="2000" dirty="0"/>
              <a:t>ELSEIF experience &lt;= 5 THEN SET </a:t>
            </a:r>
            <a:r>
              <a:rPr lang="en-IN" sz="2000" dirty="0" err="1"/>
              <a:t>jobProfile</a:t>
            </a:r>
            <a:r>
              <a:rPr lang="en-IN" sz="2000" dirty="0"/>
              <a:t> = 'ASSOCIATE DATA SCIENTIST’; </a:t>
            </a:r>
            <a:br>
              <a:rPr lang="en-IN" sz="2000" dirty="0"/>
            </a:br>
            <a:r>
              <a:rPr lang="en-IN" sz="2000" dirty="0"/>
              <a:t>ELSEIF experience &lt;= 10 THEN SET </a:t>
            </a:r>
            <a:r>
              <a:rPr lang="en-IN" sz="2000" dirty="0" err="1"/>
              <a:t>jobProfile</a:t>
            </a:r>
            <a:r>
              <a:rPr lang="en-IN" sz="2000" dirty="0"/>
              <a:t> = 'SENIOR DATA SCIENTIST’; </a:t>
            </a:r>
            <a:br>
              <a:rPr lang="en-IN" sz="2000" dirty="0"/>
            </a:br>
            <a:r>
              <a:rPr lang="en-IN" sz="2000" dirty="0"/>
              <a:t>ELSEIF experience &lt;= 12 THEN SET </a:t>
            </a:r>
            <a:r>
              <a:rPr lang="en-IN" sz="2000" dirty="0" err="1"/>
              <a:t>jobProfile</a:t>
            </a:r>
            <a:r>
              <a:rPr lang="en-IN" sz="2000" dirty="0"/>
              <a:t> = 'LEAD DATA SCIENTIST’; </a:t>
            </a:r>
            <a:br>
              <a:rPr lang="en-IN" sz="2000" dirty="0"/>
            </a:br>
            <a:r>
              <a:rPr lang="en-IN" sz="2000" dirty="0"/>
              <a:t>ELSE SET </a:t>
            </a:r>
            <a:r>
              <a:rPr lang="en-IN" sz="2000" dirty="0" err="1"/>
              <a:t>jobProfile</a:t>
            </a:r>
            <a:r>
              <a:rPr lang="en-IN" sz="2000" dirty="0"/>
              <a:t> = 'MANAGER'; END IF; </a:t>
            </a:r>
            <a:br>
              <a:rPr lang="en-IN" sz="2000" dirty="0"/>
            </a:br>
            <a:r>
              <a:rPr lang="en-IN" sz="2000" dirty="0"/>
              <a:t>RETURN </a:t>
            </a:r>
            <a:r>
              <a:rPr lang="en-IN" sz="2000" dirty="0" err="1"/>
              <a:t>jobProfile</a:t>
            </a:r>
            <a:r>
              <a:rPr lang="en-IN" sz="2000" dirty="0"/>
              <a:t>; END // DELIMITER ;</a:t>
            </a:r>
            <a:br>
              <a:rPr lang="en-IN" sz="2000" dirty="0"/>
            </a:br>
            <a:r>
              <a:rPr lang="en-IN" sz="2000" dirty="0"/>
              <a:t> SELECT EMP_ID, FIRST_NAME, LAST_NAME, ROLE, DEPT, EXP, </a:t>
            </a:r>
            <a:r>
              <a:rPr lang="en-IN" sz="2000" dirty="0" err="1"/>
              <a:t>GetJobProfile</a:t>
            </a:r>
            <a:r>
              <a:rPr lang="en-IN" sz="2000" dirty="0"/>
              <a:t>(EXP) AS JOB_PROFILE FROM </a:t>
            </a:r>
            <a:r>
              <a:rPr lang="en-IN" sz="2000" dirty="0" err="1"/>
              <a:t>Data_science_team</a:t>
            </a:r>
            <a:r>
              <a:rPr lang="en-IN" sz="2000" dirty="0"/>
              <a:t>;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E6D94-A74F-AC62-4874-73DF973A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207" y="4467120"/>
            <a:ext cx="6382078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7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4A3A-4978-11EC-A8C4-83A331FF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</a:rPr>
              <a:t>Create an index to improve the cost and performance of the query to find the employee whose FIRST_NAME is ‘Eric’ in the employee table after checking the execution plan.</a:t>
            </a:r>
            <a:b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164EA-698C-6026-8C82-422263265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337" cy="2765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index </a:t>
            </a:r>
            <a:r>
              <a:rPr lang="en-US" sz="2000" dirty="0" err="1"/>
              <a:t>EMP_Name</a:t>
            </a:r>
            <a:r>
              <a:rPr lang="en-US" sz="2000" dirty="0"/>
              <a:t> on </a:t>
            </a:r>
            <a:r>
              <a:rPr lang="en-US" sz="2000" dirty="0" err="1"/>
              <a:t>employee.emp_record_table</a:t>
            </a:r>
            <a:r>
              <a:rPr lang="en-US" sz="2000" dirty="0"/>
              <a:t>(</a:t>
            </a:r>
            <a:r>
              <a:rPr lang="en-US" sz="2000" dirty="0" err="1"/>
              <a:t>First_Name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  SELECT * FROM </a:t>
            </a:r>
            <a:r>
              <a:rPr lang="en-US" sz="2000" dirty="0" err="1"/>
              <a:t>employee.emp_record_table</a:t>
            </a:r>
            <a:r>
              <a:rPr lang="en-US" sz="2000" dirty="0"/>
              <a:t>   where FIRST_NAME ='Eric';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8CD2A-C83E-9F46-370F-8B06AF2E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919" y="3650097"/>
            <a:ext cx="2488203" cy="2175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E6881-5B2B-AFC4-7601-1FA8358E7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19" y="3925193"/>
            <a:ext cx="2554172" cy="19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9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FDF-21FE-FD0D-E1D6-F793CF1A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calculate the bonus for all the employees, based on their ratings and salaries (Use the formula: 5% of salary * employee rating).</a:t>
            </a:r>
            <a:br>
              <a:rPr lang="en-IN" sz="20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1297-0265-3109-A58B-9C32F56B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531" cy="104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SELECT </a:t>
            </a:r>
            <a:r>
              <a:rPr lang="en-US" sz="2000" dirty="0" err="1"/>
              <a:t>emp_id</a:t>
            </a:r>
            <a:r>
              <a:rPr lang="en-US" sz="2000" dirty="0"/>
              <a:t>, </a:t>
            </a:r>
            <a:r>
              <a:rPr lang="en-US" sz="2000" dirty="0" err="1"/>
              <a:t>first_name</a:t>
            </a:r>
            <a:r>
              <a:rPr lang="en-US" sz="2000" dirty="0"/>
              <a:t>, </a:t>
            </a:r>
            <a:r>
              <a:rPr lang="en-US" sz="2000" dirty="0" err="1"/>
              <a:t>last_name</a:t>
            </a:r>
            <a:r>
              <a:rPr lang="en-US" sz="2000" dirty="0"/>
              <a:t>, salary, </a:t>
            </a:r>
            <a:r>
              <a:rPr lang="en-US" sz="2000" dirty="0" err="1"/>
              <a:t>emp_rating</a:t>
            </a:r>
            <a:r>
              <a:rPr lang="en-US" sz="2000" dirty="0"/>
              <a:t>,	ROUND((((5.0/100) * salary) * </a:t>
            </a:r>
            <a:r>
              <a:rPr lang="en-US" sz="2000" dirty="0" err="1"/>
              <a:t>emp_rating</a:t>
            </a:r>
            <a:r>
              <a:rPr lang="en-US" sz="2000" dirty="0"/>
              <a:t>), 2) AS </a:t>
            </a:r>
            <a:r>
              <a:rPr lang="en-US" sz="2000" dirty="0" err="1"/>
              <a:t>bonusFROM</a:t>
            </a:r>
            <a:r>
              <a:rPr lang="en-US" sz="2000" dirty="0"/>
              <a:t> </a:t>
            </a:r>
            <a:r>
              <a:rPr lang="en-US" sz="2000" dirty="0" err="1"/>
              <a:t>employee.emp_record_table</a:t>
            </a:r>
            <a:r>
              <a:rPr lang="en-US" sz="2000" dirty="0"/>
              <a:t>;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2EA9E-29F1-A4AD-386F-37570CD3E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56" y="3429000"/>
            <a:ext cx="4673840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6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7216-462B-A66C-8B02-0FDF52F6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calculate the average salary distribution based on the continent and country. Take data from the employee record table.</a:t>
            </a:r>
            <a:br>
              <a:rPr lang="en-IN" sz="20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sz="2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0028-8307-3279-7E21-77D23710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9977" cy="2091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SELECT	</a:t>
            </a:r>
            <a:r>
              <a:rPr lang="en-US" sz="2000" dirty="0" err="1"/>
              <a:t>continent,country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ROUND(AVG(salary),2) AS </a:t>
            </a:r>
            <a:r>
              <a:rPr lang="en-US" sz="2000" dirty="0" err="1"/>
              <a:t>salary_average</a:t>
            </a:r>
            <a:br>
              <a:rPr lang="en-US" sz="2000" dirty="0"/>
            </a:br>
            <a:r>
              <a:rPr lang="en-US" sz="2000" dirty="0"/>
              <a:t>FROM </a:t>
            </a:r>
            <a:r>
              <a:rPr lang="en-US" sz="2000" dirty="0" err="1"/>
              <a:t>employee.emp_record_table</a:t>
            </a:r>
            <a:br>
              <a:rPr lang="en-US" sz="2000" dirty="0"/>
            </a:br>
            <a:r>
              <a:rPr lang="en-US" sz="2000" dirty="0"/>
              <a:t>GROUP BY continent, country;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3A2A50-3326-7C96-CB81-426DC10A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734" y="1825625"/>
            <a:ext cx="2857647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3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1163-F0A1-E393-584B-835F47D0E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17" y="406400"/>
            <a:ext cx="10690459" cy="238760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fetch EMP_ID, FIRST_NAME, LAST_NAME, GENDER, and DEPARTMENT from the employee record table, and</a:t>
            </a:r>
            <a:r>
              <a:rPr lang="en-US" sz="1800" b="1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make a list of employees and details of their department.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4EEF4-2C5F-9BA6-29A3-4F34566C1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26" y="3429000"/>
            <a:ext cx="4716379" cy="1828800"/>
          </a:xfrm>
        </p:spPr>
        <p:txBody>
          <a:bodyPr>
            <a:normAutofit/>
          </a:bodyPr>
          <a:lstStyle/>
          <a:p>
            <a:r>
              <a:rPr lang="en-US" sz="2000" dirty="0"/>
              <a:t>select EMP_ID, FIRST_NAME, LAST_NAME, GENDER, DEPT</a:t>
            </a:r>
          </a:p>
          <a:p>
            <a:r>
              <a:rPr lang="en-US" sz="2000" dirty="0"/>
              <a:t>FROM </a:t>
            </a:r>
            <a:r>
              <a:rPr lang="en-US" sz="2000" dirty="0" err="1"/>
              <a:t>employee.emp_record_table</a:t>
            </a:r>
            <a:r>
              <a:rPr lang="en-US" sz="2000" dirty="0"/>
              <a:t>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E69B8-3604-EAC7-E871-210C0A96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3" y="2915366"/>
            <a:ext cx="3670489" cy="302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5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5C5E-7A6B-1510-45EA-DFC9DB69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006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fetch EMP_ID, FIRST_NAME, LAST_NAME, GENDER, DEPARTMENT, and EMP_RATING if the EMP_RATING is: 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  <a:cs typeface="Noto Sans Symbols"/>
              </a:rPr>
              <a:t>less than two</a:t>
            </a:r>
            <a:br>
              <a:rPr lang="en-IN" sz="1800" dirty="0">
                <a:effectLst/>
                <a:latin typeface="+mn-lt"/>
                <a:ea typeface="Noto Sans Symbols"/>
                <a:cs typeface="Noto Sans Symbols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  <a:cs typeface="Noto Sans Symbols"/>
              </a:rPr>
              <a:t>greater than four </a:t>
            </a:r>
            <a:br>
              <a:rPr lang="en-IN" sz="1800" dirty="0">
                <a:effectLst/>
                <a:latin typeface="+mn-lt"/>
                <a:ea typeface="Noto Sans Symbols"/>
                <a:cs typeface="Noto Sans Symbols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  <a:cs typeface="Noto Sans Symbols"/>
              </a:rPr>
              <a:t>between two and four</a:t>
            </a:r>
            <a:br>
              <a:rPr lang="en-IN" sz="1800" dirty="0">
                <a:effectLst/>
                <a:latin typeface="+mn-lt"/>
                <a:ea typeface="Noto Sans Symbols"/>
                <a:cs typeface="Noto Sans Symbols"/>
              </a:rPr>
            </a:br>
            <a:endParaRPr lang="en-IN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440B-AFB1-5F09-FA6F-F19ED592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48563"/>
            <a:ext cx="5678103" cy="382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EMP_ID, FIRST_NAME, LAST_NAME, GENDER, DEPT,EMP_RATINGFROM </a:t>
            </a:r>
            <a:r>
              <a:rPr lang="en-US" sz="2000" dirty="0" err="1"/>
              <a:t>employee.emp_record_table</a:t>
            </a:r>
            <a:r>
              <a:rPr lang="en-US" sz="2000" dirty="0"/>
              <a:t> where  EMP_RATING &lt;2 or EMP_RATING &gt;4;</a:t>
            </a:r>
          </a:p>
          <a:p>
            <a:pPr marL="0" indent="0">
              <a:buNone/>
            </a:pPr>
            <a:r>
              <a:rPr lang="en-US" sz="2000" dirty="0"/>
              <a:t>Select EMP_ID, FIRST_NAME, LAST_NAME, GENDER, DEPT,EMP_RATINGFROM </a:t>
            </a:r>
            <a:r>
              <a:rPr lang="en-US" sz="2000" dirty="0" err="1"/>
              <a:t>employee.emp_record_tablewhere</a:t>
            </a:r>
            <a:r>
              <a:rPr lang="en-US" sz="2000" dirty="0"/>
              <a:t>  EMP_RATING between 2 and 4;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6E5A4-5FA8-952F-982C-C3F15DFD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923" y="2190967"/>
            <a:ext cx="4546834" cy="1917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9C9BD-7CD5-2F15-C663-D890F7266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02" y="4136904"/>
            <a:ext cx="4502381" cy="2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9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AE5D-6E4E-87C7-54B0-7D9D952D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7594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 </a:t>
            </a:r>
            <a:br>
              <a:rPr lang="en-IN" sz="1800" dirty="0">
                <a:effectLst/>
                <a:latin typeface="+mn-lt"/>
                <a:ea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concatenate the FIRST_NAME and the LAST_NAME of employees in the </a:t>
            </a:r>
            <a:r>
              <a:rPr lang="en-US" sz="1800" i="1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Finance</a:t>
            </a:r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 department from the employee table and then give the resultant column alias as NAME.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697A-3E3F-1FBE-72CF-38CABC7E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0577"/>
            <a:ext cx="5100588" cy="2800951"/>
          </a:xfrm>
        </p:spPr>
        <p:txBody>
          <a:bodyPr>
            <a:normAutofit/>
          </a:bodyPr>
          <a:lstStyle/>
          <a:p>
            <a:r>
              <a:rPr lang="en-US" sz="2000" dirty="0"/>
              <a:t>SELECT DEPT, </a:t>
            </a:r>
            <a:r>
              <a:rPr lang="en-US" sz="2000" dirty="0" err="1"/>
              <a:t>concat</a:t>
            </a:r>
            <a:r>
              <a:rPr lang="en-US" sz="2000" dirty="0"/>
              <a:t>(</a:t>
            </a:r>
            <a:r>
              <a:rPr lang="en-US" sz="2000" dirty="0" err="1"/>
              <a:t>First_name</a:t>
            </a:r>
            <a:r>
              <a:rPr lang="en-US" sz="2000" dirty="0"/>
              <a:t> ,' ', </a:t>
            </a:r>
            <a:r>
              <a:rPr lang="en-US" sz="2000" dirty="0" err="1"/>
              <a:t>Last_name</a:t>
            </a:r>
            <a:r>
              <a:rPr lang="en-US" sz="2000" dirty="0"/>
              <a:t>) as Name FROM </a:t>
            </a:r>
            <a:r>
              <a:rPr lang="en-US" sz="2000" dirty="0" err="1"/>
              <a:t>employee.emp_record_table</a:t>
            </a:r>
            <a:r>
              <a:rPr lang="en-US" sz="2000" dirty="0"/>
              <a:t> where Dept = 'Finance';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9E0B6-4F72-4DBF-80D2-56FAF96E3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851" y="2869058"/>
            <a:ext cx="4616687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2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6B18-A0BA-9311-3A3D-91A0A9DB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6437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list only those employees who have someone reporting to them. Also, show the number of reporters (including the President).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716DD-0274-68F9-A736-48251FD2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23" y="2451267"/>
            <a:ext cx="4773328" cy="3708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SELECT e2.Emp_ID AS </a:t>
            </a:r>
            <a:r>
              <a:rPr lang="en-US" sz="2000" dirty="0" err="1"/>
              <a:t>ManagerID</a:t>
            </a:r>
            <a:r>
              <a:rPr lang="en-US" sz="2000" dirty="0"/>
              <a:t>, </a:t>
            </a:r>
            <a:r>
              <a:rPr lang="en-US" sz="2000" dirty="0" err="1"/>
              <a:t>concat</a:t>
            </a:r>
            <a:r>
              <a:rPr lang="en-US" sz="2000" dirty="0"/>
              <a:t>(e2.First_name,'',e2.Last_name) AS Manager ,count(e2.Emp_ID)FROM </a:t>
            </a:r>
            <a:r>
              <a:rPr lang="en-US" sz="2000" dirty="0" err="1"/>
              <a:t>employee.emp_record_table</a:t>
            </a:r>
            <a:r>
              <a:rPr lang="en-US" sz="2000" dirty="0"/>
              <a:t> AS e1 JOIN </a:t>
            </a:r>
            <a:r>
              <a:rPr lang="en-US" sz="2000" dirty="0" err="1"/>
              <a:t>employee.emp_record_table</a:t>
            </a:r>
            <a:r>
              <a:rPr lang="en-US" sz="2000" dirty="0"/>
              <a:t> AS e2 ON e1.Manager_ID = e2.Emp_ID</a:t>
            </a:r>
          </a:p>
          <a:p>
            <a:pPr marL="0" indent="0">
              <a:buNone/>
            </a:pPr>
            <a:r>
              <a:rPr lang="en-US" sz="2000" dirty="0"/>
              <a:t> Group by e2.Emp_ID; 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E510C2-C862-8B4E-C8F4-09834190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463" y="2451267"/>
            <a:ext cx="3130711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3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33C6-486F-3A3E-0C5A-C37724C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6733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list down all the employees from the healthcare and finance departments using union. Take data from the employee record table.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32A5-861F-974E-C5F3-BEBA2AD5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580" y="2340374"/>
            <a:ext cx="9932469" cy="1586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SELECT * FROM </a:t>
            </a:r>
            <a:r>
              <a:rPr lang="en-US" sz="2000" dirty="0" err="1"/>
              <a:t>employee.emp_record_table</a:t>
            </a:r>
            <a:r>
              <a:rPr lang="en-US" sz="2000" dirty="0"/>
              <a:t> WHERE dept = 'FINANCE’     UNION </a:t>
            </a:r>
            <a:br>
              <a:rPr lang="en-US" sz="2000" dirty="0"/>
            </a:br>
            <a:r>
              <a:rPr lang="en-US" sz="2000" dirty="0"/>
              <a:t>SELECT * FROM </a:t>
            </a:r>
            <a:r>
              <a:rPr lang="en-US" sz="2000" dirty="0" err="1"/>
              <a:t>employee.emp_record_table</a:t>
            </a:r>
            <a:r>
              <a:rPr lang="en-US" sz="2000" dirty="0"/>
              <a:t> WHERE dept = 'HEALTHCARE'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05A57-62BE-8BA8-3CC9-2A8F41C7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8" y="4161955"/>
            <a:ext cx="8820603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1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1122-AE9A-E4F4-355A-45CA9010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list down employee details such as EMP_ID, FIRST_NAME, LAST_NAME, ROLE, DEPARTMENT, and EMP_RATING grouped by dept. Also include the respective employee rating along with the max emp rating for the department.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D442-06C9-ED1A-9931-8F99581C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130"/>
            <a:ext cx="10515600" cy="2351739"/>
          </a:xfrm>
        </p:spPr>
        <p:txBody>
          <a:bodyPr>
            <a:normAutofit/>
          </a:bodyPr>
          <a:lstStyle/>
          <a:p>
            <a:r>
              <a:rPr lang="en-IN" sz="2000" dirty="0"/>
              <a:t>SELECT E.DEPT AS DEPARTMENT, E.EMP_ID, E.FIRST_NAME, E.LAST_NAME, E.ROLE, E.EMP_RATING, MAX(E.EMP_RATING) OVER (PARTITION BY E.DEPT) AS MAX_EMP_RATING_IN_DEPT FROM </a:t>
            </a:r>
            <a:r>
              <a:rPr lang="en-IN" sz="2000" dirty="0" err="1"/>
              <a:t>emp_record_table</a:t>
            </a:r>
            <a:r>
              <a:rPr lang="en-IN" sz="2000" dirty="0"/>
              <a:t> E;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335F2E-C1A1-C5A1-0999-6F7CC887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58" y="4157609"/>
            <a:ext cx="6877403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7449-6FED-4DBC-D887-9BD4A2C5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calculate the minimum and the maximum salary of the employees in each role. Take data from the employee record table.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2FD0-B0B3-AD27-8B9B-6584A31E8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487" y="2297263"/>
            <a:ext cx="4917707" cy="1735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SELECT FIRST_NAME ,</a:t>
            </a:r>
            <a:r>
              <a:rPr lang="en-US" sz="1800" dirty="0" err="1"/>
              <a:t>EXP,Role,Salary,max</a:t>
            </a:r>
            <a:r>
              <a:rPr lang="en-US" sz="1800" dirty="0"/>
              <a:t>(Salary) over(partition by Role) as </a:t>
            </a:r>
            <a:r>
              <a:rPr lang="en-US" sz="1800" dirty="0" err="1"/>
              <a:t>Max_Salary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min(Salary) over(partition by Role) as </a:t>
            </a:r>
            <a:r>
              <a:rPr lang="en-US" sz="1800" dirty="0" err="1"/>
              <a:t>Min_Salary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FROM </a:t>
            </a:r>
            <a:r>
              <a:rPr lang="en-US" sz="1800" dirty="0" err="1"/>
              <a:t>employee.emp_record_table</a:t>
            </a:r>
            <a:r>
              <a:rPr lang="en-US" sz="1800" dirty="0"/>
              <a:t>;</a:t>
            </a:r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439BA-30A9-E93E-4A07-AAB18D3F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90" y="4417181"/>
            <a:ext cx="4946904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6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E1F8-C3A4-6E68-2047-C6B59E27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+mn-lt"/>
                <a:ea typeface="Open Sans" panose="020B0606030504020204" pitchFamily="34" charset="0"/>
              </a:rPr>
              <a:t>Write a query to assign ranks to each employee based on their experience. Take data from the employee record table.</a:t>
            </a:r>
            <a:br>
              <a:rPr lang="en-IN" sz="1800" dirty="0">
                <a:solidFill>
                  <a:srgbClr val="000000"/>
                </a:solidFill>
                <a:effectLst/>
                <a:latin typeface="+mn-lt"/>
                <a:ea typeface="Arial" panose="020B0604020202020204" pitchFamily="34" charset="0"/>
              </a:rPr>
            </a:br>
            <a:endParaRPr lang="en-IN" sz="1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F1BA-5CC8-8CC9-EFF0-609C7DD4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070"/>
            <a:ext cx="5350844" cy="1745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SELECT FIRST_NAME ,EXP, rank() over (order by EXP) As RNK  FROM </a:t>
            </a:r>
            <a:r>
              <a:rPr lang="en-US" sz="2000" dirty="0" err="1"/>
              <a:t>employee.emp_record_table</a:t>
            </a:r>
            <a:r>
              <a:rPr lang="en-US" sz="2000" dirty="0"/>
              <a:t>;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DA1E98-F129-7417-AB2C-648E79460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138" y="2050070"/>
            <a:ext cx="2000353" cy="30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1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1293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Office Theme</vt:lpstr>
      <vt:lpstr>Create a database named employee, then import data_science_team.csv proj_table.csv and emp_record_table.csv into the employee database from the given resources. </vt:lpstr>
      <vt:lpstr>Write a query to fetch EMP_ID, FIRST_NAME, LAST_NAME, GENDER, and DEPARTMENT from the employee record table, and make a list of employees and details of their department. </vt:lpstr>
      <vt:lpstr>Write a query to fetch EMP_ID, FIRST_NAME, LAST_NAME, GENDER, DEPARTMENT, and EMP_RATING if the EMP_RATING is:  less than two greater than four  between two and four </vt:lpstr>
      <vt:lpstr>  Write a query to concatenate the FIRST_NAME and the LAST_NAME of employees in the Finance department from the employee table and then give the resultant column alias as NAME. </vt:lpstr>
      <vt:lpstr>Write a query to list only those employees who have someone reporting to them. Also, show the number of reporters (including the President). </vt:lpstr>
      <vt:lpstr>Write a query to list down all the employees from the healthcare and finance departments using union. Take data from the employee record table. </vt:lpstr>
      <vt:lpstr>Write a query to list down employee details such as EMP_ID, FIRST_NAME, LAST_NAME, ROLE, DEPARTMENT, and EMP_RATING grouped by dept. Also include the respective employee rating along with the max emp rating for the department. </vt:lpstr>
      <vt:lpstr>Write a query to calculate the minimum and the maximum salary of the employees in each role. Take data from the employee record table. </vt:lpstr>
      <vt:lpstr>Write a query to assign ranks to each employee based on their experience. Take data from the employee record table. </vt:lpstr>
      <vt:lpstr>Write a query to create a view that displays employees in various countries whose salary is more than six thousand. Take data from the employee record table</vt:lpstr>
      <vt:lpstr>Write a nested query to find employees with experience of more than ten years. Take data from the employee record table. </vt:lpstr>
      <vt:lpstr>Write a query to create a stored procedure to retrieve the details of the employees whose experience is more than three years. Take data from the employee record table. </vt:lpstr>
      <vt:lpstr>Write a query using stored functions in the project table to check whether the job profile assigned to each employee in the data science team matches the organization’s set standard.   </vt:lpstr>
      <vt:lpstr>Create an index to improve the cost and performance of the query to find the employee whose FIRST_NAME is ‘Eric’ in the employee table after checking the execution plan. </vt:lpstr>
      <vt:lpstr>Write a query to calculate the bonus for all the employees, based on their ratings and salaries (Use the formula: 5% of salary * employee rating). </vt:lpstr>
      <vt:lpstr>Write a query to calculate the average salary distribution based on the continent and country. Take data from the employee record table.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Write a query to fetch EMP_ID, FIRST_NAME, LAST_NAME, GENDER, and DEPARTMENT from the employee record table, and make a list of employees and details of their department. </dc:title>
  <dc:creator>sumit anand</dc:creator>
  <cp:lastModifiedBy>sumit anand</cp:lastModifiedBy>
  <cp:revision>1</cp:revision>
  <dcterms:created xsi:type="dcterms:W3CDTF">2024-01-26T19:42:28Z</dcterms:created>
  <dcterms:modified xsi:type="dcterms:W3CDTF">2024-01-30T17:33:18Z</dcterms:modified>
</cp:coreProperties>
</file>