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1" r:id="rId3"/>
    <p:sldId id="263" r:id="rId4"/>
    <p:sldId id="282" r:id="rId5"/>
    <p:sldId id="283" r:id="rId6"/>
    <p:sldId id="287" r:id="rId7"/>
    <p:sldId id="289" r:id="rId8"/>
    <p:sldId id="286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20682-FA9A-4B52-85E3-999F893B96F7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FAA1D-58B0-4EAF-A595-37B2F55EE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3200400"/>
            <a:ext cx="4343400" cy="91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 forms and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Simplification  of logic circuits  using Algebraic method (use Boolean algebra theorems)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5908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For the given logic circuit: a) Write the Boolean expression for the original circuit . b) Simplify the Boolean expression. c) Draw the simplified circuit 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96541"/>
            <a:ext cx="4343400" cy="313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Algebraic Simplification of Logic Circui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581400"/>
            <a:ext cx="45388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ndalus" pitchFamily="18" charset="-78"/>
                <a:cs typeface="Andalus" pitchFamily="18" charset="-78"/>
              </a:rPr>
              <a:t>Example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61985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ndalus" pitchFamily="18" charset="-78"/>
                <a:cs typeface="Andalus" pitchFamily="18" charset="-78"/>
              </a:rPr>
              <a:t>Example</a:t>
            </a:r>
            <a:endParaRPr lang="en-US" dirty="0"/>
          </a:p>
        </p:txBody>
      </p:sp>
      <p:pic>
        <p:nvPicPr>
          <p:cNvPr id="2050" name="Picture 2" descr="Engineer On A Dis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7924800" cy="532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ndalus" pitchFamily="18" charset="-78"/>
                <a:cs typeface="Andalus" pitchFamily="18" charset="-78"/>
              </a:rPr>
              <a:t>Example</a:t>
            </a:r>
          </a:p>
        </p:txBody>
      </p:sp>
      <p:pic>
        <p:nvPicPr>
          <p:cNvPr id="40962" name="Picture 2" descr="A semiconductor gate circuit in need of simplificatio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4038600" cy="2266951"/>
          </a:xfrm>
          <a:prstGeom prst="rect">
            <a:avLst/>
          </a:prstGeom>
          <a:noFill/>
        </p:spPr>
      </p:pic>
      <p:pic>
        <p:nvPicPr>
          <p:cNvPr id="40964" name="Picture 4" descr="Evaluating the expression “B(A + C)” is to multiply AND gat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800600"/>
            <a:ext cx="3790950" cy="1428750"/>
          </a:xfrm>
          <a:prstGeom prst="rect">
            <a:avLst/>
          </a:prstGeom>
          <a:noFill/>
        </p:spPr>
      </p:pic>
      <p:sp>
        <p:nvSpPr>
          <p:cNvPr id="5" name="Down Arrow 4"/>
          <p:cNvSpPr/>
          <p:nvPr/>
        </p:nvSpPr>
        <p:spPr>
          <a:xfrm rot="19604591" flipH="1">
            <a:off x="4030661" y="3378323"/>
            <a:ext cx="4572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  <a:latin typeface="Arial Rounded MT Bold" pitchFamily="34" charset="0"/>
              </a:rPr>
              <a:t>NAND AND NOR IMPLEMENTATION</a:t>
            </a:r>
            <a:endParaRPr lang="en-US" sz="40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662738" cy="504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09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Express the Boolean function F = x y + x’ z as a product of max-terms.</a:t>
            </a:r>
          </a:p>
          <a:p>
            <a:r>
              <a:rPr lang="pl-PL" i="1" dirty="0"/>
              <a:t>F </a:t>
            </a:r>
            <a:r>
              <a:rPr lang="pl-PL" dirty="0"/>
              <a:t>= </a:t>
            </a:r>
            <a:r>
              <a:rPr lang="pl-PL" i="1" dirty="0"/>
              <a:t>xy </a:t>
            </a:r>
            <a:r>
              <a:rPr lang="pl-PL" dirty="0"/>
              <a:t>+ </a:t>
            </a:r>
            <a:r>
              <a:rPr lang="pl-PL" i="1" dirty="0"/>
              <a:t>x</a:t>
            </a:r>
            <a:r>
              <a:rPr lang="en-US" i="1" dirty="0"/>
              <a:t>’</a:t>
            </a:r>
            <a:r>
              <a:rPr lang="pl-PL" i="1" dirty="0"/>
              <a:t>z </a:t>
            </a:r>
            <a:r>
              <a:rPr lang="pl-PL" dirty="0"/>
              <a:t>= (</a:t>
            </a:r>
            <a:r>
              <a:rPr lang="pl-PL" i="1" dirty="0"/>
              <a:t>xy </a:t>
            </a:r>
            <a:r>
              <a:rPr lang="pl-PL" dirty="0"/>
              <a:t>+ </a:t>
            </a:r>
            <a:r>
              <a:rPr lang="pl-PL" i="1" dirty="0"/>
              <a:t>x</a:t>
            </a:r>
            <a:r>
              <a:rPr lang="en-US" i="1" dirty="0"/>
              <a:t>’</a:t>
            </a:r>
            <a:r>
              <a:rPr lang="pl-PL" dirty="0"/>
              <a:t>)(</a:t>
            </a:r>
            <a:r>
              <a:rPr lang="pl-PL" i="1" dirty="0"/>
              <a:t>xy </a:t>
            </a:r>
            <a:r>
              <a:rPr lang="pl-PL" dirty="0"/>
              <a:t>+ </a:t>
            </a:r>
            <a:r>
              <a:rPr lang="pl-PL" i="1" dirty="0"/>
              <a:t>z</a:t>
            </a:r>
            <a:r>
              <a:rPr lang="pl-PL" dirty="0"/>
              <a:t>)</a:t>
            </a:r>
            <a:r>
              <a:rPr lang="en-US" dirty="0"/>
              <a:t>          </a:t>
            </a:r>
            <a:r>
              <a:rPr lang="en-US" sz="2400" dirty="0">
                <a:solidFill>
                  <a:srgbClr val="FF0000"/>
                </a:solidFill>
              </a:rPr>
              <a:t>Distributive law</a:t>
            </a:r>
            <a:endParaRPr lang="pl-P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    = (</a:t>
            </a:r>
            <a:r>
              <a:rPr lang="en-IN" i="1" dirty="0"/>
              <a:t>x </a:t>
            </a:r>
            <a:r>
              <a:rPr lang="en-IN" dirty="0"/>
              <a:t>+ </a:t>
            </a:r>
            <a:r>
              <a:rPr lang="en-IN" i="1" dirty="0"/>
              <a:t>x’</a:t>
            </a:r>
            <a:r>
              <a:rPr lang="en-IN" dirty="0"/>
              <a:t>)(</a:t>
            </a:r>
            <a:r>
              <a:rPr lang="en-IN" i="1" dirty="0"/>
              <a:t>y </a:t>
            </a:r>
            <a:r>
              <a:rPr lang="en-IN" dirty="0"/>
              <a:t>+ </a:t>
            </a:r>
            <a:r>
              <a:rPr lang="en-IN" i="1" dirty="0"/>
              <a:t>x</a:t>
            </a:r>
            <a:r>
              <a:rPr lang="en-IN" dirty="0"/>
              <a:t>)(</a:t>
            </a:r>
            <a:r>
              <a:rPr lang="en-IN" i="1" dirty="0"/>
              <a:t>x </a:t>
            </a:r>
            <a:r>
              <a:rPr lang="en-IN" dirty="0"/>
              <a:t>+ </a:t>
            </a:r>
            <a:r>
              <a:rPr lang="en-IN" i="1" dirty="0"/>
              <a:t>z</a:t>
            </a:r>
            <a:r>
              <a:rPr lang="en-IN" dirty="0"/>
              <a:t>)(</a:t>
            </a:r>
            <a:r>
              <a:rPr lang="en-IN" i="1" dirty="0"/>
              <a:t>y </a:t>
            </a:r>
            <a:r>
              <a:rPr lang="en-IN" dirty="0"/>
              <a:t>+ </a:t>
            </a:r>
            <a:r>
              <a:rPr lang="en-IN" i="1" dirty="0"/>
              <a:t>z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            = (</a:t>
            </a:r>
            <a:r>
              <a:rPr lang="en-IN" i="1" dirty="0"/>
              <a:t>x</a:t>
            </a:r>
            <a:r>
              <a:rPr lang="en-IN" dirty="0"/>
              <a:t> + </a:t>
            </a:r>
            <a:r>
              <a:rPr lang="en-IN" i="1" dirty="0"/>
              <a:t>y</a:t>
            </a:r>
            <a:r>
              <a:rPr lang="en-IN" dirty="0"/>
              <a:t>)(</a:t>
            </a:r>
            <a:r>
              <a:rPr lang="en-IN" i="1" dirty="0"/>
              <a:t>x </a:t>
            </a:r>
            <a:r>
              <a:rPr lang="en-IN" dirty="0"/>
              <a:t>+ </a:t>
            </a:r>
            <a:r>
              <a:rPr lang="en-IN" i="1" dirty="0"/>
              <a:t>z</a:t>
            </a:r>
            <a:r>
              <a:rPr lang="en-IN" dirty="0"/>
              <a:t>)(</a:t>
            </a:r>
            <a:r>
              <a:rPr lang="en-IN" i="1" dirty="0"/>
              <a:t>y </a:t>
            </a:r>
            <a:r>
              <a:rPr lang="en-IN" dirty="0"/>
              <a:t>+ </a:t>
            </a:r>
            <a:r>
              <a:rPr lang="en-IN" i="1" dirty="0"/>
              <a:t>z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961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ndalus" pitchFamily="18" charset="-78"/>
                <a:cs typeface="Andalus" pitchFamily="18" charset="-78"/>
              </a:rPr>
              <a:t>Problem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Q.1. Express the following function in sum of min-terms and          product of max-terms:</a:t>
            </a:r>
          </a:p>
          <a:p>
            <a:pPr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                   F(A,B,C,D)= B’D+A’D+BD</a:t>
            </a:r>
          </a:p>
          <a:p>
            <a:pPr>
              <a:buNone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Sol.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SOP/POS Conversion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752600"/>
            <a:ext cx="7162800" cy="26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8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173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Andalus</vt:lpstr>
      <vt:lpstr>Arial</vt:lpstr>
      <vt:lpstr>Arial Rounded MT Bold</vt:lpstr>
      <vt:lpstr>Calibri</vt:lpstr>
      <vt:lpstr>Times New Roman</vt:lpstr>
      <vt:lpstr>Wingdings</vt:lpstr>
      <vt:lpstr>Office Theme</vt:lpstr>
      <vt:lpstr>PowerPoint Presentation</vt:lpstr>
      <vt:lpstr>Example</vt:lpstr>
      <vt:lpstr>Example</vt:lpstr>
      <vt:lpstr>Example</vt:lpstr>
      <vt:lpstr>Example</vt:lpstr>
      <vt:lpstr>NAND AND NOR IMPLEMENTATION</vt:lpstr>
      <vt:lpstr>Example</vt:lpstr>
      <vt:lpstr>Problem and Discussion</vt:lpstr>
      <vt:lpstr>SOP/POS Conversion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Computer Organization and Architecture (COA)  </dc:title>
  <dc:creator>admin</dc:creator>
  <cp:lastModifiedBy>Gaurav Sharma</cp:lastModifiedBy>
  <cp:revision>161</cp:revision>
  <dcterms:created xsi:type="dcterms:W3CDTF">2006-08-16T00:00:00Z</dcterms:created>
  <dcterms:modified xsi:type="dcterms:W3CDTF">2023-07-27T15:40:46Z</dcterms:modified>
</cp:coreProperties>
</file>