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1"/>
  </p:normalViewPr>
  <p:slideViewPr>
    <p:cSldViewPr snapToGrid="0">
      <p:cViewPr>
        <p:scale>
          <a:sx n="100" d="100"/>
          <a:sy n="100" d="100"/>
        </p:scale>
        <p:origin x="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</a:t>
            </a:r>
            <a:r>
              <a:rPr lang="en-US" altLang="zh-CN" sz="3600" dirty="0" smtClean="0"/>
              <a:t>Recommendations</a:t>
            </a:r>
            <a:br>
              <a:rPr lang="en-US" altLang="zh-CN" sz="3600" dirty="0" smtClean="0"/>
            </a:br>
            <a:r>
              <a:rPr lang="en-US" sz="1600" b="1" dirty="0"/>
              <a:t>Which hotel type will an Expedia customer book?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198120" y="374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Use Cases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1207093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Use Case 1 : </a:t>
            </a:r>
          </a:p>
          <a:p>
            <a:pPr fontAlgn="base"/>
            <a:r>
              <a:rPr lang="en-US" altLang="zh-CN" dirty="0" smtClean="0"/>
              <a:t>Customer gets the hotel recommendations for different user input  like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, Destination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2 :</a:t>
            </a:r>
          </a:p>
          <a:p>
            <a:pPr fontAlgn="base"/>
            <a:r>
              <a:rPr lang="en-US" altLang="zh-CN" dirty="0" smtClean="0"/>
              <a:t>Customer gets the hotel recommendations based on historical data of hotel bookings of other customers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3 :</a:t>
            </a:r>
          </a:p>
          <a:p>
            <a:pPr fontAlgn="base"/>
            <a:r>
              <a:rPr lang="en-US" altLang="zh-CN" dirty="0" smtClean="0"/>
              <a:t>Data Scientist  can visualize the data for initial data analysis for machine learning.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4 :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Data analyst / Business Analyst able to visualize the data on interactive dashboard for Business Intelligence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1" y="4606809"/>
            <a:ext cx="5521324" cy="20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3" y="585892"/>
            <a:ext cx="108102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User Based Recommendations :- Using MapReduce.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Recommendations based on historical Data :- </a:t>
            </a:r>
            <a:r>
              <a:rPr lang="en-US" altLang="zh-CN" dirty="0"/>
              <a:t>Here  we will be developing a machine learning model which will predict which hotels (hotel clusters ) user is likely to book and recommend those hotels to users. Machine </a:t>
            </a:r>
            <a:r>
              <a:rPr lang="en-US" altLang="zh-CN" dirty="0" smtClean="0"/>
              <a:t>Learning : Decision Trees or Logistic </a:t>
            </a:r>
            <a:r>
              <a:rPr lang="en-US" altLang="zh-CN" dirty="0" smtClean="0"/>
              <a:t>Regression/ Collaborative Filtering)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Descriptive Analysis :- Querying Data and storing result in Data ware house. Fetching data from Data ware house  visualizing on web dashboard.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(4.09GB, 37670294 records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24 column in </a:t>
            </a:r>
            <a:r>
              <a:rPr lang="en-US" altLang="zh-CN" dirty="0" smtClean="0"/>
              <a:t>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• </a:t>
            </a:r>
            <a:r>
              <a:rPr lang="en-US" altLang="zh-CN" dirty="0"/>
              <a:t>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396905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18" y="396905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Right Arrow 4"/>
          <p:cNvSpPr/>
          <p:nvPr/>
        </p:nvSpPr>
        <p:spPr>
          <a:xfrm>
            <a:off x="914400" y="5128959"/>
            <a:ext cx="2959100" cy="57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067669" y="4606861"/>
            <a:ext cx="2959100" cy="603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2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02652" y="4029109"/>
            <a:ext cx="2959100" cy="582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3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08085" y="3518652"/>
            <a:ext cx="2959100" cy="55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4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35897" y="6007100"/>
            <a:ext cx="103251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4700" y="60071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44900" y="59563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89600" y="59436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59563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85400" y="597535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7500" y="61462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4977" y="6101319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11.17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65022" y="6146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11.24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31846" y="61277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68646" y="61334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66036" y="2377298"/>
            <a:ext cx="134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 </a:t>
            </a:r>
            <a:r>
              <a:rPr lang="en-US" altLang="zh-CN" sz="1200" dirty="0"/>
              <a:t>cleaning, Creating  clusters and Spark development environment set up , finalizing which machine leaning algorithm to use</a:t>
            </a:r>
          </a:p>
          <a:p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771900" y="2469223"/>
            <a:ext cx="109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Implementing MapReduce with Spark, Implementing Machine learning with </a:t>
            </a:r>
            <a:r>
              <a:rPr lang="en-US" altLang="zh-CN" sz="1200" dirty="0" err="1"/>
              <a:t>MLLIb</a:t>
            </a:r>
            <a:r>
              <a:rPr lang="en-US" altLang="zh-CN" sz="1200" dirty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28535" y="2422692"/>
            <a:ext cx="12573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Building Web Dashboards using Play </a:t>
            </a:r>
            <a:r>
              <a:rPr lang="en-US" altLang="zh-CN" sz="1200" dirty="0" smtClean="0"/>
              <a:t>Framework,</a:t>
            </a:r>
          </a:p>
          <a:p>
            <a:r>
              <a:rPr lang="en-US" altLang="zh-CN" sz="1200" dirty="0" smtClean="0"/>
              <a:t>Configuring the spark cluster on AWS</a:t>
            </a:r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30" name="Rectangle 29"/>
          <p:cNvSpPr/>
          <p:nvPr/>
        </p:nvSpPr>
        <p:spPr>
          <a:xfrm>
            <a:off x="7950199" y="2220985"/>
            <a:ext cx="1380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Running Project on Spark Clusters with all big data. Preparing final project presentation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Unit Tests using Scala Test Framework for each of our use case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Get the recommendations based on existing user information.                                           </a:t>
            </a:r>
            <a:r>
              <a:rPr lang="en-US" altLang="zh-CN" dirty="0" smtClean="0"/>
              <a:t>Each existing user gets at least </a:t>
            </a:r>
            <a:r>
              <a:rPr lang="en-US" altLang="zh-CN" b="1" dirty="0" smtClean="0">
                <a:solidFill>
                  <a:srgbClr val="FFFF00"/>
                </a:solidFill>
              </a:rPr>
              <a:t>1 valid </a:t>
            </a:r>
            <a:r>
              <a:rPr lang="en-US" altLang="zh-CN" b="1" dirty="0" smtClean="0">
                <a:solidFill>
                  <a:srgbClr val="FFFF00"/>
                </a:solidFill>
              </a:rPr>
              <a:t> hotel (cluster) recommendation </a:t>
            </a:r>
            <a:r>
              <a:rPr lang="en-US" altLang="zh-CN" dirty="0" smtClean="0"/>
              <a:t>based on varying inputs.</a:t>
            </a:r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Get the recommendations for any user based historical data of other users.                     Here  we will be developing a machine learning model which will predict which hotels (hotel clusters ) user is likely to book and recommend those hotels to users.                        We wish to achieve at </a:t>
            </a:r>
            <a:r>
              <a:rPr lang="en-US" altLang="zh-CN" dirty="0" smtClean="0">
                <a:solidFill>
                  <a:srgbClr val="FFFF00"/>
                </a:solidFill>
              </a:rPr>
              <a:t>least 51 % of accuracy </a:t>
            </a:r>
            <a:r>
              <a:rPr lang="en-US" altLang="zh-CN" dirty="0" smtClean="0"/>
              <a:t>with our predictive model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</a:t>
            </a:r>
            <a:r>
              <a:rPr lang="en-US" altLang="zh-CN" dirty="0" smtClean="0"/>
              <a:t>APIS.</a:t>
            </a:r>
          </a:p>
          <a:p>
            <a:endParaRPr lang="en-US" altLang="zh-CN" dirty="0"/>
          </a:p>
          <a:p>
            <a:r>
              <a:rPr lang="en-US" altLang="zh-CN" dirty="0" smtClean="0"/>
              <a:t>As our data consists  of almost </a:t>
            </a:r>
            <a:r>
              <a:rPr lang="en-US" altLang="zh-CN" dirty="0" smtClean="0">
                <a:solidFill>
                  <a:srgbClr val="FFFF00"/>
                </a:solidFill>
              </a:rPr>
              <a:t>37 million records, </a:t>
            </a:r>
            <a:r>
              <a:rPr lang="en-US" altLang="zh-CN" dirty="0" smtClean="0"/>
              <a:t>the goal of the project is also to process this big data on spark clusters.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515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Which hotel type will an Expedia customer book? 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65</cp:revision>
  <dcterms:created xsi:type="dcterms:W3CDTF">2017-11-09T21:56:26Z</dcterms:created>
  <dcterms:modified xsi:type="dcterms:W3CDTF">2017-11-17T21:51:10Z</dcterms:modified>
</cp:coreProperties>
</file>