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>
      <p:cViewPr>
        <p:scale>
          <a:sx n="75" d="100"/>
          <a:sy n="75" d="100"/>
        </p:scale>
        <p:origin x="14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47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22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3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4783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527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564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323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77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80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81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22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1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8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3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43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65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11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031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5A6091-2B96-4770-B19E-4309052BDCB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73760" y="1049868"/>
            <a:ext cx="9144000" cy="395393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Team 5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600" dirty="0"/>
              <a:t>Expedia Hotel Recommendations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800" dirty="0" err="1"/>
              <a:t>Ruchira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R </a:t>
            </a:r>
            <a:r>
              <a:rPr lang="en-US" altLang="zh-CN" sz="1800" dirty="0" err="1" smtClean="0"/>
              <a:t>Patil</a:t>
            </a:r>
            <a:r>
              <a:rPr lang="en-US" altLang="zh-CN" sz="1800" dirty="0" smtClean="0"/>
              <a:t>    </a:t>
            </a:r>
            <a:r>
              <a:rPr lang="en-US" altLang="zh-CN" sz="1800" dirty="0"/>
              <a:t>Ziqing Zhou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1001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BA15C1C-E0F3-4E8A-A572-174FB6C5C5A1}"/>
              </a:ext>
            </a:extLst>
          </p:cNvPr>
          <p:cNvSpPr/>
          <p:nvPr/>
        </p:nvSpPr>
        <p:spPr>
          <a:xfrm>
            <a:off x="401320" y="4422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Use cases to be satisfied for hypothetical customers;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9B5E77B-E2C9-4A05-BA09-23AF734FB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" y="2900420"/>
            <a:ext cx="6919940" cy="33152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2C3EC66-B63F-4FB4-A63F-DB16FEA58B78}"/>
              </a:ext>
            </a:extLst>
          </p:cNvPr>
          <p:cNvSpPr/>
          <p:nvPr/>
        </p:nvSpPr>
        <p:spPr>
          <a:xfrm>
            <a:off x="401320" y="1345754"/>
            <a:ext cx="71673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dirty="0" smtClean="0"/>
              <a:t>1)Displaying Hotel Recommendations for current user</a:t>
            </a:r>
          </a:p>
          <a:p>
            <a:pPr fontAlgn="base"/>
            <a:r>
              <a:rPr lang="en-US" altLang="zh-CN" dirty="0" smtClean="0"/>
              <a:t>2)Displaying Recommendations based on different user inputs.</a:t>
            </a:r>
          </a:p>
          <a:p>
            <a:pPr fontAlgn="base"/>
            <a:r>
              <a:rPr lang="en-US" altLang="zh-CN" dirty="0" smtClean="0"/>
              <a:t>3)BI and descriptive  Analysis </a:t>
            </a:r>
          </a:p>
          <a:p>
            <a:pPr fontAlgn="base"/>
            <a:r>
              <a:rPr lang="en-US" altLang="zh-CN" dirty="0" smtClean="0"/>
              <a:t>4)Predicting which hotels </a:t>
            </a:r>
            <a:r>
              <a:rPr lang="en-US" altLang="zh-CN" smtClean="0"/>
              <a:t>will customer choose.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389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8779551-8DB2-4924-AFAD-1D4F5F68F02A}"/>
              </a:ext>
            </a:extLst>
          </p:cNvPr>
          <p:cNvSpPr/>
          <p:nvPr/>
        </p:nvSpPr>
        <p:spPr>
          <a:xfrm>
            <a:off x="789094" y="585893"/>
            <a:ext cx="73050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Methodology (how/what do you propose to do);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Recommendation </a:t>
            </a:r>
          </a:p>
          <a:p>
            <a:pPr marL="342900" indent="-342900">
              <a:buAutoNum type="arabicPeriod"/>
            </a:pPr>
            <a:r>
              <a:rPr lang="en-US" altLang="zh-CN" dirty="0"/>
              <a:t>Prediction</a:t>
            </a:r>
          </a:p>
          <a:p>
            <a:pPr marL="342900" indent="-342900">
              <a:buAutoNum type="arabicPeriod"/>
            </a:pPr>
            <a:r>
              <a:rPr lang="en-US" altLang="zh-CN" dirty="0"/>
              <a:t>Descriptive Analysis and BI</a:t>
            </a:r>
          </a:p>
          <a:p>
            <a:pPr marL="342900" indent="-342900">
              <a:buAutoNum type="arabicPeriod"/>
            </a:pPr>
            <a:r>
              <a:rPr lang="en-US" altLang="zh-CN" dirty="0"/>
              <a:t>Creating web </a:t>
            </a:r>
            <a:r>
              <a:rPr lang="en-US" altLang="zh-CN" dirty="0" smtClean="0"/>
              <a:t>dashboards using Play Framework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61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6A1E589-EC44-4A59-B191-675E7FB9E896}"/>
              </a:ext>
            </a:extLst>
          </p:cNvPr>
          <p:cNvSpPr/>
          <p:nvPr/>
        </p:nvSpPr>
        <p:spPr>
          <a:xfrm>
            <a:off x="575733" y="829733"/>
            <a:ext cx="9651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Data sources, enumerating the magnitude of the data that you will process;</a:t>
            </a:r>
          </a:p>
          <a:p>
            <a:endParaRPr lang="en-US" altLang="zh-CN" dirty="0"/>
          </a:p>
          <a:p>
            <a:r>
              <a:rPr lang="en-US" altLang="zh-CN" dirty="0"/>
              <a:t>Expedia – dataset(</a:t>
            </a:r>
            <a:r>
              <a:rPr lang="en-US" altLang="zh-CN" dirty="0" err="1"/>
              <a:t>Kaggle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• 24 column in training(4.09GB)</a:t>
            </a:r>
            <a:br>
              <a:rPr lang="en-US" altLang="zh-CN" dirty="0"/>
            </a:br>
            <a:r>
              <a:rPr lang="en-US" altLang="zh-CN" dirty="0"/>
              <a:t>• 22 column in testing (no </a:t>
            </a:r>
            <a:r>
              <a:rPr lang="en-US" altLang="zh-CN" dirty="0" err="1"/>
              <a:t>is_booking</a:t>
            </a:r>
            <a:r>
              <a:rPr lang="en-US" altLang="zh-CN" dirty="0"/>
              <a:t>, no </a:t>
            </a:r>
            <a:r>
              <a:rPr lang="en-US" altLang="zh-CN" dirty="0" err="1"/>
              <a:t>hotel_cluster</a:t>
            </a:r>
            <a:r>
              <a:rPr lang="en-US" altLang="zh-CN" dirty="0"/>
              <a:t>)(424MB)</a:t>
            </a:r>
            <a:br>
              <a:rPr lang="en-US" altLang="zh-CN" dirty="0"/>
            </a:br>
            <a:r>
              <a:rPr lang="en-US" altLang="zh-CN" dirty="0"/>
              <a:t>• Most of the columns are integers or floats</a:t>
            </a:r>
            <a:br>
              <a:rPr lang="en-US" altLang="zh-CN" dirty="0"/>
            </a:br>
            <a:r>
              <a:rPr lang="en-US" altLang="zh-CN" dirty="0"/>
              <a:t>• Output hotel cluster ID integer range from 1-99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F627818-056B-4A17-9CDB-E34E8DEFF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11" y="3143514"/>
            <a:ext cx="5128769" cy="2571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B258575-48CE-458E-B0D6-42DEF5F01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185" y="3143514"/>
            <a:ext cx="4579572" cy="259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B08BF99-FA9D-4DBE-B6E1-45CCF911DAA8}"/>
              </a:ext>
            </a:extLst>
          </p:cNvPr>
          <p:cNvSpPr/>
          <p:nvPr/>
        </p:nvSpPr>
        <p:spPr>
          <a:xfrm>
            <a:off x="1054947" y="988905"/>
            <a:ext cx="82753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Milestones/sprints (approximately one week to ten days between each);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Sprint 1: Data cleaning, Creating  clusters and Spark development environment set up , finalizing which machine leaning algorithm to use</a:t>
            </a:r>
          </a:p>
          <a:p>
            <a:endParaRPr lang="en-US" altLang="zh-CN" dirty="0"/>
          </a:p>
          <a:p>
            <a:r>
              <a:rPr lang="en-US" altLang="zh-CN" dirty="0" smtClean="0"/>
              <a:t>Sprint 2:  Implementing MapReduce with Spark, Implementing Machine learning with </a:t>
            </a:r>
            <a:r>
              <a:rPr lang="en-US" altLang="zh-CN" dirty="0" err="1" smtClean="0"/>
              <a:t>MLLIb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Sprint 3: Building Web Dashboards using Play Framework</a:t>
            </a:r>
          </a:p>
          <a:p>
            <a:endParaRPr lang="en-US" altLang="zh-CN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95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9698BF-359B-4862-BD9E-B2FEBE8913E9}"/>
              </a:ext>
            </a:extLst>
          </p:cNvPr>
          <p:cNvSpPr/>
          <p:nvPr/>
        </p:nvSpPr>
        <p:spPr>
          <a:xfrm>
            <a:off x="770465" y="731503"/>
            <a:ext cx="92202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What will you program in Scala and where will your code repository be?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Data Processing in Spark (</a:t>
            </a:r>
            <a:r>
              <a:rPr lang="en-US" altLang="zh-CN" dirty="0" err="1" smtClean="0"/>
              <a:t>MaprReduce,Machine</a:t>
            </a:r>
            <a:r>
              <a:rPr lang="en-US" altLang="zh-CN" dirty="0" smtClean="0"/>
              <a:t> Learning)</a:t>
            </a:r>
            <a:endParaRPr lang="en-US" altLang="zh-CN" dirty="0"/>
          </a:p>
          <a:p>
            <a:r>
              <a:rPr lang="en-US" altLang="zh-CN" dirty="0"/>
              <a:t>Scala </a:t>
            </a:r>
            <a:r>
              <a:rPr lang="en-US" altLang="zh-CN" dirty="0" err="1"/>
              <a:t>playframework</a:t>
            </a:r>
            <a:r>
              <a:rPr lang="en-US" altLang="zh-CN" dirty="0"/>
              <a:t> to create BI </a:t>
            </a:r>
            <a:r>
              <a:rPr lang="en-US" altLang="zh-CN" dirty="0" smtClean="0"/>
              <a:t>dashboards</a:t>
            </a:r>
          </a:p>
          <a:p>
            <a:endParaRPr lang="en-US" altLang="zh-CN" dirty="0" smtClean="0"/>
          </a:p>
          <a:p>
            <a:r>
              <a:rPr lang="en-US" altLang="zh-CN" dirty="0"/>
              <a:t>https://</a:t>
            </a:r>
            <a:r>
              <a:rPr lang="en-US" altLang="zh-CN" dirty="0" err="1"/>
              <a:t>github.com</a:t>
            </a:r>
            <a:r>
              <a:rPr lang="en-US" altLang="zh-CN" dirty="0"/>
              <a:t>/Ruchi2729/Scala-Final-Project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40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9095AB5-F0F6-4611-81DB-A4870DE65ABD}"/>
              </a:ext>
            </a:extLst>
          </p:cNvPr>
          <p:cNvSpPr/>
          <p:nvPr/>
        </p:nvSpPr>
        <p:spPr>
          <a:xfrm>
            <a:off x="602826" y="562187"/>
            <a:ext cx="104207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Acceptance criteria (how will I know that you have achieved what you set out to do?);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45E0328-CE2F-4A91-A719-6FC066FB9003}"/>
              </a:ext>
            </a:extLst>
          </p:cNvPr>
          <p:cNvSpPr/>
          <p:nvPr/>
        </p:nvSpPr>
        <p:spPr>
          <a:xfrm>
            <a:off x="668866" y="1778970"/>
            <a:ext cx="105748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Consuming </a:t>
            </a:r>
            <a:r>
              <a:rPr lang="en-US" altLang="zh-CN" dirty="0"/>
              <a:t>apache spark </a:t>
            </a:r>
            <a:r>
              <a:rPr lang="en-US" altLang="zh-CN" dirty="0" err="1" smtClean="0"/>
              <a:t>MLLib</a:t>
            </a:r>
            <a:r>
              <a:rPr lang="en-US" altLang="zh-CN" dirty="0" smtClean="0"/>
              <a:t> for machine learning</a:t>
            </a:r>
          </a:p>
          <a:p>
            <a:r>
              <a:rPr lang="en-US" altLang="zh-CN" dirty="0" smtClean="0"/>
              <a:t>Implementing MapReduce for recommendations and for descriptive analysis.</a:t>
            </a:r>
          </a:p>
          <a:p>
            <a:r>
              <a:rPr lang="en-US" altLang="zh-CN" dirty="0" smtClean="0"/>
              <a:t>Creating Interactive web Dashboard using Play </a:t>
            </a:r>
            <a:r>
              <a:rPr lang="en-US" altLang="zh-CN" dirty="0" smtClean="0"/>
              <a:t>Framework(IF TIME PERMITS)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89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EE7464C-C12A-40F5-B569-FB89ED9FFD59}"/>
              </a:ext>
            </a:extLst>
          </p:cNvPr>
          <p:cNvSpPr/>
          <p:nvPr/>
        </p:nvSpPr>
        <p:spPr>
          <a:xfrm>
            <a:off x="484293" y="435188"/>
            <a:ext cx="9235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Goals of the project (what do </a:t>
            </a:r>
            <a:r>
              <a:rPr lang="en-US" altLang="zh-CN" i="1" dirty="0"/>
              <a:t>you</a:t>
            </a:r>
            <a:r>
              <a:rPr lang="en-US" altLang="zh-CN" dirty="0"/>
              <a:t> expect to achieve and accomplish).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226F5C2-4D85-4C8F-8038-4CBC2CFF2CFC}"/>
              </a:ext>
            </a:extLst>
          </p:cNvPr>
          <p:cNvSpPr/>
          <p:nvPr/>
        </p:nvSpPr>
        <p:spPr>
          <a:xfrm>
            <a:off x="651932" y="1287903"/>
            <a:ext cx="104732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Our </a:t>
            </a:r>
            <a:r>
              <a:rPr lang="zh-CN" altLang="en-US" dirty="0"/>
              <a:t>goal of this </a:t>
            </a:r>
            <a:r>
              <a:rPr lang="en-US" altLang="zh-CN" dirty="0"/>
              <a:t>project</a:t>
            </a:r>
            <a:r>
              <a:rPr lang="zh-CN" altLang="en-US" dirty="0"/>
              <a:t> is to predict the booking outcome (hotel cluster) for a user event, based on their search and other attributes associated with that user event.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Prediction and recommendation using Machine learning and MapReduce consuming Spark APIS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728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148</TotalTime>
  <Words>257</Words>
  <Application>Microsoft Macintosh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Gothic</vt:lpstr>
      <vt:lpstr>Wingdings 3</vt:lpstr>
      <vt:lpstr>宋体</vt:lpstr>
      <vt:lpstr>Arial</vt:lpstr>
      <vt:lpstr>Ion</vt:lpstr>
      <vt:lpstr>Team 5   Expedia Hotel Recommendations    Ruchira R Patil    Ziqing Zhou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with team members (and team number); Use cases to be satisfied for hypothetical customers; Methodology (how/what do you propose to do); Data sources, enumerating the magnitude of the data that you will process; Milestones/sprints (approximately one week to ten days between each); What will you program in Scala and where will your code repository be? Acceptance criteria (how will I know that you have achieved what you set out to do?); Goals of the project (what do you expect to achieve and accomplish). </dc:title>
  <dc:creator>Gabriel Chau</dc:creator>
  <cp:lastModifiedBy>8572222763</cp:lastModifiedBy>
  <cp:revision>51</cp:revision>
  <dcterms:created xsi:type="dcterms:W3CDTF">2017-11-09T21:56:26Z</dcterms:created>
  <dcterms:modified xsi:type="dcterms:W3CDTF">2017-11-10T23:13:54Z</dcterms:modified>
</cp:coreProperties>
</file>